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3"/>
    <p:sldMasterId id="2147483780" r:id="rId4"/>
    <p:sldMasterId id="2147483781" r:id="rId5"/>
    <p:sldMasterId id="2147483782" r:id="rId6"/>
    <p:sldMasterId id="21474837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y="5143500" cx="9144000"/>
  <p:notesSz cx="6858000" cy="9144000"/>
  <p:embeddedFontLst>
    <p:embeddedFont>
      <p:font typeface="Proxima Nova"/>
      <p:regular r:id="rId65"/>
      <p:bold r:id="rId66"/>
      <p:italic r:id="rId67"/>
      <p:boldItalic r:id="rId68"/>
    </p:embeddedFont>
    <p:embeddedFont>
      <p:font typeface="Bebas Neue"/>
      <p:regular r:id="rId69"/>
    </p:embeddedFont>
    <p:embeddedFont>
      <p:font typeface="Proxima Nova Semibold"/>
      <p:regular r:id="rId70"/>
      <p:bold r:id="rId71"/>
      <p:boldItalic r:id="rId72"/>
    </p:embeddedFont>
    <p:embeddedFont>
      <p:font typeface="Helvetica Neue"/>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HelveticaNeue-regular.fntdata"/><Relationship Id="rId72" Type="http://schemas.openxmlformats.org/officeDocument/2006/relationships/font" Target="fonts/ProximaNovaSemibold-boldItalic.fntdata"/><Relationship Id="rId31" Type="http://schemas.openxmlformats.org/officeDocument/2006/relationships/slide" Target="slides/slide23.xml"/><Relationship Id="rId75" Type="http://schemas.openxmlformats.org/officeDocument/2006/relationships/font" Target="fonts/HelveticaNeue-italic.fntdata"/><Relationship Id="rId30" Type="http://schemas.openxmlformats.org/officeDocument/2006/relationships/slide" Target="slides/slide22.xml"/><Relationship Id="rId74" Type="http://schemas.openxmlformats.org/officeDocument/2006/relationships/font" Target="fonts/HelveticaNeue-bold.fntdata"/><Relationship Id="rId33" Type="http://schemas.openxmlformats.org/officeDocument/2006/relationships/slide" Target="slides/slide25.xml"/><Relationship Id="rId77" Type="http://schemas.openxmlformats.org/officeDocument/2006/relationships/font" Target="fonts/Oswald-regular.fntdata"/><Relationship Id="rId32" Type="http://schemas.openxmlformats.org/officeDocument/2006/relationships/slide" Target="slides/slide24.xml"/><Relationship Id="rId76" Type="http://schemas.openxmlformats.org/officeDocument/2006/relationships/font" Target="fonts/HelveticaNeue-boldItalic.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Oswald-bold.fntdata"/><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ProximaNova-bold.fntdata"/><Relationship Id="rId21" Type="http://schemas.openxmlformats.org/officeDocument/2006/relationships/slide" Target="slides/slide13.xml"/><Relationship Id="rId65" Type="http://schemas.openxmlformats.org/officeDocument/2006/relationships/font" Target="fonts/ProximaNova-regular.fntdata"/><Relationship Id="rId24" Type="http://schemas.openxmlformats.org/officeDocument/2006/relationships/slide" Target="slides/slide16.xml"/><Relationship Id="rId68" Type="http://schemas.openxmlformats.org/officeDocument/2006/relationships/font" Target="fonts/ProximaNova-boldItalic.fntdata"/><Relationship Id="rId23" Type="http://schemas.openxmlformats.org/officeDocument/2006/relationships/slide" Target="slides/slide15.xml"/><Relationship Id="rId67" Type="http://schemas.openxmlformats.org/officeDocument/2006/relationships/font" Target="fonts/ProximaNova-italic.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BebasNeu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j8cfh6WdHn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7083e9f8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7083e9f8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df60534ea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df60534ea7_0_92:notes"/>
          <p:cNvSpPr txBox="1"/>
          <p:nvPr>
            <p:ph idx="1" type="body"/>
          </p:nvPr>
        </p:nvSpPr>
        <p:spPr>
          <a:xfrm>
            <a:off x="685800" y="4343401"/>
            <a:ext cx="5486400" cy="4114800"/>
          </a:xfrm>
          <a:prstGeom prst="rect">
            <a:avLst/>
          </a:prstGeom>
          <a:noFill/>
          <a:ln>
            <a:noFill/>
          </a:ln>
        </p:spPr>
        <p:txBody>
          <a:bodyPr anchorCtr="0" anchor="t" bIns="91450" lIns="91450" spcFirstLastPara="1" rIns="91450" wrap="square" tIns="914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df60534ea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df60534ea7_0_98:notes"/>
          <p:cNvSpPr txBox="1"/>
          <p:nvPr>
            <p:ph idx="1" type="body"/>
          </p:nvPr>
        </p:nvSpPr>
        <p:spPr>
          <a:xfrm>
            <a:off x="685800" y="4343401"/>
            <a:ext cx="5486400" cy="4114800"/>
          </a:xfrm>
          <a:prstGeom prst="rect">
            <a:avLst/>
          </a:prstGeom>
          <a:noFill/>
          <a:ln>
            <a:noFill/>
          </a:ln>
        </p:spPr>
        <p:txBody>
          <a:bodyPr anchorCtr="0" anchor="t" bIns="91450" lIns="91450" spcFirstLastPara="1" rIns="91450" wrap="square" tIns="914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df60534ea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df60534ea7_0_104:notes"/>
          <p:cNvSpPr txBox="1"/>
          <p:nvPr>
            <p:ph idx="1" type="body"/>
          </p:nvPr>
        </p:nvSpPr>
        <p:spPr>
          <a:xfrm>
            <a:off x="685800" y="4343401"/>
            <a:ext cx="5486400" cy="4114800"/>
          </a:xfrm>
          <a:prstGeom prst="rect">
            <a:avLst/>
          </a:prstGeom>
          <a:noFill/>
          <a:ln>
            <a:noFill/>
          </a:ln>
        </p:spPr>
        <p:txBody>
          <a:bodyPr anchorCtr="0" anchor="t" bIns="91450" lIns="91450" spcFirstLastPara="1" rIns="91450" wrap="square" tIns="9145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7083e9f8d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7083e9f8d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c8c832f6a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c8c832f6a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c66c7239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c66c7239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92f4229c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92f4229c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7083e9f8d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7083e9f8d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87083e9f8d_0_2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87083e9f8d_0_2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7083e9f8d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7083e9f8d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ac5b03f5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ac5b03f5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2f4229c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2f4229c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c8c832f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c8c832f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7083e9f8d_0_2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7083e9f8d_0_2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4c98285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14c98285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https://youtu.be/m6Pa4ZB4mvQ</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7083e9f8d_0_2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7083e9f8d_0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97f7166bf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97f7166bf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97f7166bf7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97f7166bf7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353d95f9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353d95f9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353d95f9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353d95f9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 Spray and pray = 100% online apps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353d95f9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353d95f9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 Spray and pray = 100% online apps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7083e9f8d_0_2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87083e9f8d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353d95f99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353d95f99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353d95f99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353d95f99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Ramesh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353d95f99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353d95f9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Ramesh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353d95f99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353d95f99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Ramesh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353d95f99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353d95f99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Ramesh</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353d95f9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353d95f9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 sz="1800">
                <a:solidFill>
                  <a:srgbClr val="585858"/>
                </a:solidFill>
              </a:rPr>
              <a:t>Less competition, good pay and great for starting your career.</a:t>
            </a:r>
            <a:endParaRPr sz="1800">
              <a:solidFill>
                <a:srgbClr val="585858"/>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353d95f99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353d95f99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353d95f99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353d95f99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353d95f99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353d95f99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353d95f99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353d95f99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 sz="1800">
                <a:solidFill>
                  <a:srgbClr val="585858"/>
                </a:solidFill>
              </a:rPr>
              <a:t>Focus on your target employers who are currently hiring.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4c98285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14c98285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https://youtu.be/j8cfh6WdHn0</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353d95f99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353d95f99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 sz="1800">
                <a:solidFill>
                  <a:srgbClr val="585858"/>
                </a:solidFill>
              </a:rPr>
              <a:t>Focus on your target employers who are currently hiring.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353d95f9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353d95f9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353d95f99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353d95f99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53d95f99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53d95f99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53d95f99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53d95f99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(Ramesh)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53d95f99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53d95f99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353d95f99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353d95f99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353d95f99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353d95f99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87083e9f8d_0_2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87083e9f8d_0_2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ae149254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ae149254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97f7166b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97f7166b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1800"/>
              <a:buChar char="•"/>
            </a:pPr>
            <a:r>
              <a:rPr lang="en" sz="2000">
                <a:solidFill>
                  <a:schemeClr val="dk1"/>
                </a:solidFill>
                <a:latin typeface="Calibri"/>
                <a:ea typeface="Calibri"/>
                <a:cs typeface="Calibri"/>
                <a:sym typeface="Calibri"/>
              </a:rPr>
              <a:t>By interacting with other professionals in the industry- hiring managers, recruiters, employees – you will stand out </a:t>
            </a:r>
            <a:endParaRPr sz="20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1800"/>
              <a:buChar char="•"/>
            </a:pPr>
            <a:r>
              <a:rPr lang="en" sz="2000">
                <a:solidFill>
                  <a:schemeClr val="dk1"/>
                </a:solidFill>
                <a:latin typeface="Calibri"/>
                <a:ea typeface="Calibri"/>
                <a:cs typeface="Calibri"/>
                <a:sym typeface="Calibri"/>
              </a:rPr>
              <a:t>Get a valuable inside look at a job from someone who works in the industry every day. </a:t>
            </a:r>
            <a:endParaRPr sz="20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1800"/>
              <a:buChar char="•"/>
            </a:pPr>
            <a:r>
              <a:rPr lang="en" sz="2000">
                <a:solidFill>
                  <a:schemeClr val="dk1"/>
                </a:solidFill>
                <a:latin typeface="Calibri"/>
                <a:ea typeface="Calibri"/>
                <a:cs typeface="Calibri"/>
                <a:sym typeface="Calibri"/>
              </a:rPr>
              <a:t>Learn about the people i.e. their career story and design or improve yours</a:t>
            </a:r>
            <a:endParaRPr sz="20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1800"/>
              <a:buChar char="•"/>
            </a:pPr>
            <a:r>
              <a:rPr lang="en" sz="2000">
                <a:solidFill>
                  <a:schemeClr val="dk1"/>
                </a:solidFill>
                <a:latin typeface="Calibri"/>
                <a:ea typeface="Calibri"/>
                <a:cs typeface="Calibri"/>
                <a:sym typeface="Calibri"/>
              </a:rPr>
              <a:t>Learn about new organizations and opportunities </a:t>
            </a:r>
            <a:endParaRPr sz="2100">
              <a:solidFill>
                <a:schemeClr val="dk1"/>
              </a:solidFill>
              <a:latin typeface="Calibri"/>
              <a:ea typeface="Calibri"/>
              <a:cs typeface="Calibri"/>
              <a:sym typeface="Calibri"/>
            </a:endParaRPr>
          </a:p>
          <a:p>
            <a:pPr indent="-285750" lvl="0" marL="285750" rtl="0" algn="l">
              <a:spcBef>
                <a:spcPts val="0"/>
              </a:spcBef>
              <a:spcAft>
                <a:spcPts val="0"/>
              </a:spcAft>
              <a:buClr>
                <a:schemeClr val="dk1"/>
              </a:buClr>
              <a:buSzPts val="1800"/>
              <a:buChar char="•"/>
            </a:pPr>
            <a:r>
              <a:rPr lang="en" sz="2000">
                <a:solidFill>
                  <a:schemeClr val="dk1"/>
                </a:solidFill>
                <a:latin typeface="Calibri"/>
                <a:ea typeface="Calibri"/>
                <a:cs typeface="Calibri"/>
                <a:sym typeface="Calibri"/>
              </a:rPr>
              <a:t>Learn the lingo and the trends in the industry and geography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97f7166bf7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97f7166bf7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now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87083e9f8d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87083e9f8d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87083e9f8d_0_2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87083e9f8d_0_2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7083e9f8d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87083e9f8d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92f4229c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92f4229c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87083e9f8d_0_2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87083e9f8d_0_2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87083e9f8d_0_2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87083e9f8d_0_2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b5a8b5ce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b5a8b5ce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ac5b03f59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ac5b03f59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 Referred by friend/family member/colleague, saw an ad, met in person/attended an event, Online search. Hiring decision are also made similarly. If you are referred by a colleague or a friend the chances that you will be </a:t>
            </a:r>
            <a:r>
              <a:rPr lang="en"/>
              <a:t>interviewed</a:t>
            </a:r>
            <a:r>
              <a:rPr lang="en"/>
              <a:t> is very high compared to just applying online.  </a:t>
            </a:r>
            <a:br>
              <a:rPr lang="en"/>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7083e9f8d_0_2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7083e9f8d_0_2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87083e9f8d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87083e9f8d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4.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7.pn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739" name="Shape 739"/>
        <p:cNvGrpSpPr/>
        <p:nvPr/>
      </p:nvGrpSpPr>
      <p:grpSpPr>
        <a:xfrm>
          <a:off x="0" y="0"/>
          <a:ext cx="0" cy="0"/>
          <a:chOff x="0" y="0"/>
          <a:chExt cx="0" cy="0"/>
        </a:xfrm>
      </p:grpSpPr>
      <p:sp>
        <p:nvSpPr>
          <p:cNvPr id="740" name="Google Shape;740;p104"/>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42" name="Google Shape;742;p10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743" name="Google Shape;743;p10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44" name="Google Shape;744;p10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45" name="Google Shape;745;p10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746" name="Google Shape;746;p10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747" name="Google Shape;747;p10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748" name="Google Shape;748;p10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1">
  <p:cSld name="TITLE_AND_BODY_1_2_2_2_1_1_1_1_1_1">
    <p:spTree>
      <p:nvGrpSpPr>
        <p:cNvPr id="749" name="Shape 749"/>
        <p:cNvGrpSpPr/>
        <p:nvPr/>
      </p:nvGrpSpPr>
      <p:grpSpPr>
        <a:xfrm>
          <a:off x="0" y="0"/>
          <a:ext cx="0" cy="0"/>
          <a:chOff x="0" y="0"/>
          <a:chExt cx="0" cy="0"/>
        </a:xfrm>
      </p:grpSpPr>
      <p:sp>
        <p:nvSpPr>
          <p:cNvPr id="750" name="Google Shape;750;p105"/>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52" name="Google Shape;752;p10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753" name="Google Shape;753;p10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54" name="Google Shape;754;p10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55" name="Google Shape;755;p105"/>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756" name="Google Shape;756;p10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757" name="Shape 757"/>
        <p:cNvGrpSpPr/>
        <p:nvPr/>
      </p:nvGrpSpPr>
      <p:grpSpPr>
        <a:xfrm>
          <a:off x="0" y="0"/>
          <a:ext cx="0" cy="0"/>
          <a:chOff x="0" y="0"/>
          <a:chExt cx="0" cy="0"/>
        </a:xfrm>
      </p:grpSpPr>
      <p:sp>
        <p:nvSpPr>
          <p:cNvPr id="758" name="Google Shape;758;p106"/>
          <p:cNvSpPr/>
          <p:nvPr/>
        </p:nvSpPr>
        <p:spPr>
          <a:xfrm>
            <a:off x="12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106"/>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760" name="Google Shape;760;p10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61" name="Google Shape;761;p10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Outcomes Deliverable:</a:t>
            </a:r>
            <a:endParaRPr b="1">
              <a:solidFill>
                <a:schemeClr val="lt1"/>
              </a:solidFill>
              <a:latin typeface="Proxima Nova"/>
              <a:ea typeface="Proxima Nova"/>
              <a:cs typeface="Proxima Nova"/>
              <a:sym typeface="Proxima Nova"/>
            </a:endParaRPr>
          </a:p>
        </p:txBody>
      </p:sp>
      <p:sp>
        <p:nvSpPr>
          <p:cNvPr id="762" name="Google Shape;762;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763" name="Google Shape;763;p10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4" name="Google Shape;764;p10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765" name="Shape 765"/>
        <p:cNvGrpSpPr/>
        <p:nvPr/>
      </p:nvGrpSpPr>
      <p:grpSpPr>
        <a:xfrm>
          <a:off x="0" y="0"/>
          <a:ext cx="0" cy="0"/>
          <a:chOff x="0" y="0"/>
          <a:chExt cx="0" cy="0"/>
        </a:xfrm>
      </p:grpSpPr>
      <p:sp>
        <p:nvSpPr>
          <p:cNvPr id="766" name="Google Shape;766;p107"/>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767" name="Google Shape;767;p10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68" name="Google Shape;768;p107"/>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769" name="Google Shape;769;p107"/>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770" name="Google Shape;770;p10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71" name="Google Shape;771;p107"/>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772" name="Google Shape;772;p10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773" name="Shape 773"/>
        <p:cNvGrpSpPr/>
        <p:nvPr/>
      </p:nvGrpSpPr>
      <p:grpSpPr>
        <a:xfrm>
          <a:off x="0" y="0"/>
          <a:ext cx="0" cy="0"/>
          <a:chOff x="0" y="0"/>
          <a:chExt cx="0" cy="0"/>
        </a:xfrm>
      </p:grpSpPr>
      <p:sp>
        <p:nvSpPr>
          <p:cNvPr id="774" name="Google Shape;774;p10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000000"/>
                </a:solidFill>
                <a:latin typeface="Proxima Nova"/>
                <a:ea typeface="Proxima Nova"/>
                <a:cs typeface="Proxima Nova"/>
                <a:sym typeface="Proxima Nova"/>
              </a:defRPr>
            </a:lvl1pPr>
            <a:lvl2pPr lvl="1" rtl="0">
              <a:lnSpc>
                <a:spcPct val="100000"/>
              </a:lnSpc>
              <a:buNone/>
              <a:defRPr sz="900">
                <a:solidFill>
                  <a:srgbClr val="000000"/>
                </a:solidFill>
                <a:latin typeface="Proxima Nova"/>
                <a:ea typeface="Proxima Nova"/>
                <a:cs typeface="Proxima Nova"/>
                <a:sym typeface="Proxima Nova"/>
              </a:defRPr>
            </a:lvl2pPr>
            <a:lvl3pPr lvl="2" rtl="0">
              <a:lnSpc>
                <a:spcPct val="100000"/>
              </a:lnSpc>
              <a:buNone/>
              <a:defRPr sz="900">
                <a:solidFill>
                  <a:srgbClr val="000000"/>
                </a:solidFill>
                <a:latin typeface="Proxima Nova"/>
                <a:ea typeface="Proxima Nova"/>
                <a:cs typeface="Proxima Nova"/>
                <a:sym typeface="Proxima Nova"/>
              </a:defRPr>
            </a:lvl3pPr>
            <a:lvl4pPr lvl="3" rtl="0">
              <a:lnSpc>
                <a:spcPct val="100000"/>
              </a:lnSpc>
              <a:buNone/>
              <a:defRPr sz="900">
                <a:solidFill>
                  <a:srgbClr val="000000"/>
                </a:solidFill>
                <a:latin typeface="Proxima Nova"/>
                <a:ea typeface="Proxima Nova"/>
                <a:cs typeface="Proxima Nova"/>
                <a:sym typeface="Proxima Nova"/>
              </a:defRPr>
            </a:lvl4pPr>
            <a:lvl5pPr lvl="4" rtl="0">
              <a:lnSpc>
                <a:spcPct val="100000"/>
              </a:lnSpc>
              <a:buNone/>
              <a:defRPr sz="900">
                <a:solidFill>
                  <a:srgbClr val="000000"/>
                </a:solidFill>
                <a:latin typeface="Proxima Nova"/>
                <a:ea typeface="Proxima Nova"/>
                <a:cs typeface="Proxima Nova"/>
                <a:sym typeface="Proxima Nova"/>
              </a:defRPr>
            </a:lvl5pPr>
            <a:lvl6pPr lvl="5" rtl="0">
              <a:lnSpc>
                <a:spcPct val="100000"/>
              </a:lnSpc>
              <a:buNone/>
              <a:defRPr sz="900">
                <a:solidFill>
                  <a:srgbClr val="000000"/>
                </a:solidFill>
                <a:latin typeface="Proxima Nova"/>
                <a:ea typeface="Proxima Nova"/>
                <a:cs typeface="Proxima Nova"/>
                <a:sym typeface="Proxima Nova"/>
              </a:defRPr>
            </a:lvl6pPr>
            <a:lvl7pPr lvl="6" rtl="0">
              <a:lnSpc>
                <a:spcPct val="100000"/>
              </a:lnSpc>
              <a:buNone/>
              <a:defRPr sz="900">
                <a:solidFill>
                  <a:srgbClr val="000000"/>
                </a:solidFill>
                <a:latin typeface="Proxima Nova"/>
                <a:ea typeface="Proxima Nova"/>
                <a:cs typeface="Proxima Nova"/>
                <a:sym typeface="Proxima Nova"/>
              </a:defRPr>
            </a:lvl7pPr>
            <a:lvl8pPr lvl="7" rtl="0">
              <a:lnSpc>
                <a:spcPct val="100000"/>
              </a:lnSpc>
              <a:buNone/>
              <a:defRPr sz="900">
                <a:solidFill>
                  <a:srgbClr val="000000"/>
                </a:solidFill>
                <a:latin typeface="Proxima Nova"/>
                <a:ea typeface="Proxima Nova"/>
                <a:cs typeface="Proxima Nova"/>
                <a:sym typeface="Proxima Nova"/>
              </a:defRPr>
            </a:lvl8pPr>
            <a:lvl9pPr lvl="8" rtl="0">
              <a:lnSpc>
                <a:spcPct val="100000"/>
              </a:lnSpc>
              <a:buNone/>
              <a:defRPr sz="900">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775" name="Google Shape;775;p108"/>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8"/>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77" name="Google Shape;777;p108"/>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778" name="Google Shape;778;p108"/>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779" name="Google Shape;779;p10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780" name="Shape 780"/>
        <p:cNvGrpSpPr/>
        <p:nvPr/>
      </p:nvGrpSpPr>
      <p:grpSpPr>
        <a:xfrm>
          <a:off x="0" y="0"/>
          <a:ext cx="0" cy="0"/>
          <a:chOff x="0" y="0"/>
          <a:chExt cx="0" cy="0"/>
        </a:xfrm>
      </p:grpSpPr>
      <p:sp>
        <p:nvSpPr>
          <p:cNvPr id="781" name="Google Shape;781;p109"/>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782" name="Google Shape;782;p109"/>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783" name="Google Shape;783;p109"/>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784" name="Google Shape;784;p109"/>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85" name="Google Shape;785;p109"/>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786" name="Google Shape;786;p109"/>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787" name="Google Shape;787;p109"/>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88" name="Google Shape;788;p109"/>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89" name="Google Shape;789;p10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790" name="Google Shape;790;p109"/>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791" name="Shape 791"/>
        <p:cNvGrpSpPr/>
        <p:nvPr/>
      </p:nvGrpSpPr>
      <p:grpSpPr>
        <a:xfrm>
          <a:off x="0" y="0"/>
          <a:ext cx="0" cy="0"/>
          <a:chOff x="0" y="0"/>
          <a:chExt cx="0" cy="0"/>
        </a:xfrm>
      </p:grpSpPr>
      <p:sp>
        <p:nvSpPr>
          <p:cNvPr id="792" name="Google Shape;792;p11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793" name="Google Shape;793;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794" name="Google Shape;794;p11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795" name="Shape 795"/>
        <p:cNvGrpSpPr/>
        <p:nvPr/>
      </p:nvGrpSpPr>
      <p:grpSpPr>
        <a:xfrm>
          <a:off x="0" y="0"/>
          <a:ext cx="0" cy="0"/>
          <a:chOff x="0" y="0"/>
          <a:chExt cx="0" cy="0"/>
        </a:xfrm>
      </p:grpSpPr>
      <p:sp>
        <p:nvSpPr>
          <p:cNvPr id="796" name="Google Shape;796;p111"/>
          <p:cNvSpPr/>
          <p:nvPr/>
        </p:nvSpPr>
        <p:spPr>
          <a:xfrm>
            <a:off x="560825" y="1305775"/>
            <a:ext cx="1243200" cy="893400"/>
          </a:xfrm>
          <a:prstGeom prst="rect">
            <a:avLst/>
          </a:prstGeom>
          <a:solidFill>
            <a:srgbClr val="E41A2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RED</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226 / 28 / 35</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E41A23</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797" name="Google Shape;797;p111"/>
          <p:cNvSpPr/>
          <p:nvPr/>
        </p:nvSpPr>
        <p:spPr>
          <a:xfrm>
            <a:off x="1968428" y="1305775"/>
            <a:ext cx="1243200" cy="893400"/>
          </a:xfrm>
          <a:prstGeom prst="rect">
            <a:avLst/>
          </a:prstGeom>
          <a:solidFill>
            <a:srgbClr val="01799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0 / 166 / 189</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017991</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798" name="Google Shape;798;p111"/>
          <p:cNvSpPr/>
          <p:nvPr/>
        </p:nvSpPr>
        <p:spPr>
          <a:xfrm>
            <a:off x="3373916" y="1305775"/>
            <a:ext cx="1245300" cy="8934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BLACK</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46 / 46 / 46</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000000</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FFFFFF"/>
              </a:solidFill>
              <a:latin typeface="Proxima Nova"/>
              <a:ea typeface="Proxima Nova"/>
              <a:cs typeface="Proxima Nova"/>
              <a:sym typeface="Proxima Nova"/>
            </a:endParaRPr>
          </a:p>
        </p:txBody>
      </p:sp>
      <p:sp>
        <p:nvSpPr>
          <p:cNvPr id="799" name="Google Shape;799;p111"/>
          <p:cNvSpPr/>
          <p:nvPr/>
        </p:nvSpPr>
        <p:spPr>
          <a:xfrm>
            <a:off x="4781575" y="1305775"/>
            <a:ext cx="1245300" cy="893400"/>
          </a:xfrm>
          <a:prstGeom prst="rect">
            <a:avLst/>
          </a:prstGeom>
          <a:solidFill>
            <a:srgbClr val="FFFFF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22222"/>
                </a:solidFill>
                <a:latin typeface="Proxima Nova"/>
                <a:ea typeface="Proxima Nova"/>
                <a:cs typeface="Proxima Nova"/>
                <a:sym typeface="Proxima Nova"/>
              </a:rPr>
              <a:t>WHITE</a:t>
            </a:r>
            <a:endParaRPr b="1"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222222"/>
                </a:solidFill>
                <a:latin typeface="Proxima Nova"/>
                <a:ea typeface="Proxima Nova"/>
                <a:cs typeface="Proxima Nova"/>
                <a:sym typeface="Proxima Nova"/>
              </a:rPr>
              <a:t>--</a:t>
            </a:r>
            <a:endParaRPr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222222"/>
                </a:solidFill>
                <a:latin typeface="Proxima Nova"/>
                <a:ea typeface="Proxima Nova"/>
                <a:cs typeface="Proxima Nova"/>
                <a:sym typeface="Proxima Nova"/>
              </a:rPr>
              <a:t>RGB</a:t>
            </a:r>
            <a:r>
              <a:rPr lang="en" sz="900">
                <a:solidFill>
                  <a:srgbClr val="222222"/>
                </a:solidFill>
                <a:latin typeface="Proxima Nova"/>
                <a:ea typeface="Proxima Nova"/>
                <a:cs typeface="Proxima Nova"/>
                <a:sym typeface="Proxima Nova"/>
              </a:rPr>
              <a:t> 255 / 255 / 255</a:t>
            </a:r>
            <a:endParaRPr sz="9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222222"/>
                </a:solidFill>
                <a:latin typeface="Proxima Nova"/>
                <a:ea typeface="Proxima Nova"/>
                <a:cs typeface="Proxima Nova"/>
                <a:sym typeface="Proxima Nova"/>
              </a:rPr>
              <a:t>HEX</a:t>
            </a:r>
            <a:r>
              <a:rPr lang="en" sz="900">
                <a:solidFill>
                  <a:srgbClr val="222222"/>
                </a:solidFill>
                <a:latin typeface="Proxima Nova"/>
                <a:ea typeface="Proxima Nova"/>
                <a:cs typeface="Proxima Nova"/>
                <a:sym typeface="Proxima Nova"/>
              </a:rPr>
              <a:t> FFFFFF</a:t>
            </a:r>
            <a:endParaRPr sz="900">
              <a:solidFill>
                <a:srgbClr val="222222"/>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222222"/>
              </a:solidFill>
              <a:latin typeface="Proxima Nova"/>
              <a:ea typeface="Proxima Nova"/>
              <a:cs typeface="Proxima Nova"/>
              <a:sym typeface="Proxima Nova"/>
            </a:endParaRPr>
          </a:p>
        </p:txBody>
      </p:sp>
      <p:sp>
        <p:nvSpPr>
          <p:cNvPr id="800" name="Google Shape;800;p111"/>
          <p:cNvSpPr txBox="1"/>
          <p:nvPr/>
        </p:nvSpPr>
        <p:spPr>
          <a:xfrm>
            <a:off x="4572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grpSp>
        <p:nvGrpSpPr>
          <p:cNvPr id="801" name="Google Shape;801;p111"/>
          <p:cNvGrpSpPr/>
          <p:nvPr/>
        </p:nvGrpSpPr>
        <p:grpSpPr>
          <a:xfrm>
            <a:off x="6708207" y="2905713"/>
            <a:ext cx="2019563" cy="1254357"/>
            <a:chOff x="5540475" y="1141525"/>
            <a:chExt cx="2444400" cy="1518225"/>
          </a:xfrm>
        </p:grpSpPr>
        <p:sp>
          <p:nvSpPr>
            <p:cNvPr id="802" name="Google Shape;802;p111"/>
            <p:cNvSpPr/>
            <p:nvPr/>
          </p:nvSpPr>
          <p:spPr>
            <a:xfrm>
              <a:off x="5540475" y="1141525"/>
              <a:ext cx="2444400" cy="1324200"/>
            </a:xfrm>
            <a:prstGeom prst="roundRect">
              <a:avLst>
                <a:gd fmla="val 16667" name="adj"/>
              </a:avLst>
            </a:prstGeom>
            <a:solidFill>
              <a:srgbClr val="3D6BD4"/>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Proxima Nova"/>
                  <a:ea typeface="Proxima Nova"/>
                  <a:cs typeface="Proxima Nova"/>
                  <a:sym typeface="Proxima Nova"/>
                </a:rPr>
                <a:t>Ipsum dolor sit amet...</a:t>
              </a:r>
              <a:endParaRPr sz="1200">
                <a:solidFill>
                  <a:srgbClr val="FFFFFF"/>
                </a:solidFill>
                <a:latin typeface="Proxima Nova"/>
                <a:ea typeface="Proxima Nova"/>
                <a:cs typeface="Proxima Nova"/>
                <a:sym typeface="Proxima Nova"/>
              </a:endParaRPr>
            </a:p>
          </p:txBody>
        </p:sp>
        <p:sp>
          <p:nvSpPr>
            <p:cNvPr id="803" name="Google Shape;803;p111"/>
            <p:cNvSpPr/>
            <p:nvPr/>
          </p:nvSpPr>
          <p:spPr>
            <a:xfrm rot="10800000">
              <a:off x="6647475" y="2390950"/>
              <a:ext cx="230400" cy="268800"/>
            </a:xfrm>
            <a:prstGeom prst="triangle">
              <a:avLst>
                <a:gd fmla="val 50000" name="adj"/>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4" name="Google Shape;804;p111"/>
          <p:cNvCxnSpPr/>
          <p:nvPr/>
        </p:nvCxnSpPr>
        <p:spPr>
          <a:xfrm>
            <a:off x="1872500" y="1188013"/>
            <a:ext cx="4153200" cy="900"/>
          </a:xfrm>
          <a:prstGeom prst="straightConnector1">
            <a:avLst/>
          </a:prstGeom>
          <a:noFill/>
          <a:ln cap="flat" cmpd="sng" w="9525">
            <a:solidFill>
              <a:srgbClr val="000000"/>
            </a:solidFill>
            <a:prstDash val="solid"/>
            <a:round/>
            <a:headEnd len="med" w="med" type="none"/>
            <a:tailEnd len="med" w="med" type="none"/>
          </a:ln>
        </p:spPr>
      </p:cxnSp>
      <p:cxnSp>
        <p:nvCxnSpPr>
          <p:cNvPr id="805" name="Google Shape;805;p111"/>
          <p:cNvCxnSpPr/>
          <p:nvPr/>
        </p:nvCxnSpPr>
        <p:spPr>
          <a:xfrm>
            <a:off x="2072300" y="2545263"/>
            <a:ext cx="3963300" cy="0"/>
          </a:xfrm>
          <a:prstGeom prst="straightConnector1">
            <a:avLst/>
          </a:prstGeom>
          <a:noFill/>
          <a:ln cap="flat" cmpd="sng" w="9525">
            <a:solidFill>
              <a:srgbClr val="000000"/>
            </a:solidFill>
            <a:prstDash val="solid"/>
            <a:round/>
            <a:headEnd len="med" w="med" type="none"/>
            <a:tailEnd len="med" w="med" type="none"/>
          </a:ln>
        </p:spPr>
      </p:cxnSp>
      <p:sp>
        <p:nvSpPr>
          <p:cNvPr id="806" name="Google Shape;806;p111"/>
          <p:cNvSpPr txBox="1"/>
          <p:nvPr/>
        </p:nvSpPr>
        <p:spPr>
          <a:xfrm>
            <a:off x="457200" y="2292525"/>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grpSp>
        <p:nvGrpSpPr>
          <p:cNvPr id="807" name="Google Shape;807;p111"/>
          <p:cNvGrpSpPr/>
          <p:nvPr/>
        </p:nvGrpSpPr>
        <p:grpSpPr>
          <a:xfrm>
            <a:off x="6873590" y="1133279"/>
            <a:ext cx="1688795" cy="1578549"/>
            <a:chOff x="1020750" y="2355030"/>
            <a:chExt cx="1839646" cy="1910613"/>
          </a:xfrm>
        </p:grpSpPr>
        <p:sp>
          <p:nvSpPr>
            <p:cNvPr id="808" name="Google Shape;808;p111"/>
            <p:cNvSpPr/>
            <p:nvPr/>
          </p:nvSpPr>
          <p:spPr>
            <a:xfrm>
              <a:off x="1020750" y="2355030"/>
              <a:ext cx="1822500" cy="1902000"/>
            </a:xfrm>
            <a:prstGeom prst="rect">
              <a:avLst/>
            </a:prstGeom>
            <a:solidFill>
              <a:srgbClr val="FFD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INSERT TERM</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Ipsum dolor sit amet...</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p:txBody>
        </p:sp>
        <p:grpSp>
          <p:nvGrpSpPr>
            <p:cNvPr id="809" name="Google Shape;809;p111"/>
            <p:cNvGrpSpPr/>
            <p:nvPr/>
          </p:nvGrpSpPr>
          <p:grpSpPr>
            <a:xfrm>
              <a:off x="2584714" y="3989961"/>
              <a:ext cx="275682" cy="275682"/>
              <a:chOff x="2893513" y="3993856"/>
              <a:chExt cx="275682" cy="275682"/>
            </a:xfrm>
          </p:grpSpPr>
          <p:sp>
            <p:nvSpPr>
              <p:cNvPr id="810" name="Google Shape;810;p111"/>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1"/>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2" name="Google Shape;812;p111"/>
          <p:cNvSpPr txBox="1"/>
          <p:nvPr/>
        </p:nvSpPr>
        <p:spPr>
          <a:xfrm>
            <a:off x="404650" y="4180325"/>
            <a:ext cx="6041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 Secondary colors NOT to be used as text color. When applying to charts and graphics, suggested color preference is to start at the top left (Mint) and move over and down to bottom right (Olive). </a:t>
            </a:r>
            <a:endParaRPr b="1" sz="1000">
              <a:latin typeface="Proxima Nova"/>
              <a:ea typeface="Proxima Nova"/>
              <a:cs typeface="Proxima Nova"/>
              <a:sym typeface="Proxima Nova"/>
            </a:endParaRPr>
          </a:p>
        </p:txBody>
      </p:sp>
      <p:sp>
        <p:nvSpPr>
          <p:cNvPr id="813" name="Google Shape;813;p111"/>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4" name="Google Shape;814;p111"/>
          <p:cNvSpPr txBox="1"/>
          <p:nvPr/>
        </p:nvSpPr>
        <p:spPr>
          <a:xfrm>
            <a:off x="24968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"Custom" section at the bottom of the options.</a:t>
            </a:r>
            <a:endParaRPr sz="1000">
              <a:latin typeface="Proxima Nova"/>
              <a:ea typeface="Proxima Nova"/>
              <a:cs typeface="Proxima Nova"/>
              <a:sym typeface="Proxima Nova"/>
            </a:endParaRPr>
          </a:p>
        </p:txBody>
      </p:sp>
      <p:sp>
        <p:nvSpPr>
          <p:cNvPr id="815" name="Google Shape;815;p111"/>
          <p:cNvSpPr txBox="1"/>
          <p:nvPr/>
        </p:nvSpPr>
        <p:spPr>
          <a:xfrm>
            <a:off x="457200" y="280375"/>
            <a:ext cx="2098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222222"/>
                </a:solidFill>
                <a:latin typeface="Proxima Nova"/>
                <a:ea typeface="Proxima Nova"/>
                <a:cs typeface="Proxima Nova"/>
                <a:sym typeface="Proxima Nova"/>
              </a:rPr>
              <a:t>Color Palette</a:t>
            </a:r>
            <a:endParaRPr b="1" sz="2400">
              <a:latin typeface="Proxima Nova"/>
              <a:ea typeface="Proxima Nova"/>
              <a:cs typeface="Proxima Nova"/>
              <a:sym typeface="Proxima Nova"/>
            </a:endParaRPr>
          </a:p>
        </p:txBody>
      </p:sp>
      <p:sp>
        <p:nvSpPr>
          <p:cNvPr id="816" name="Google Shape;816;p111"/>
          <p:cNvSpPr/>
          <p:nvPr/>
        </p:nvSpPr>
        <p:spPr>
          <a:xfrm>
            <a:off x="560829" y="2697750"/>
            <a:ext cx="1245300" cy="681900"/>
          </a:xfrm>
          <a:prstGeom prst="rect">
            <a:avLst/>
          </a:prstGeom>
          <a:solidFill>
            <a:srgbClr val="7DEB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MINT</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125 / 235 / 217</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latin typeface="Proxima Nova"/>
                <a:ea typeface="Proxima Nova"/>
                <a:cs typeface="Proxima Nova"/>
                <a:sym typeface="Proxima Nova"/>
              </a:rPr>
              <a:t>HEX</a:t>
            </a:r>
            <a:r>
              <a:rPr lang="en" sz="800">
                <a:latin typeface="Proxima Nova"/>
                <a:ea typeface="Proxima Nova"/>
                <a:cs typeface="Proxima Nova"/>
                <a:sym typeface="Proxima Nova"/>
              </a:rPr>
              <a:t> 7DEBD9</a:t>
            </a:r>
            <a:endParaRPr sz="8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817" name="Google Shape;817;p111"/>
          <p:cNvSpPr/>
          <p:nvPr/>
        </p:nvSpPr>
        <p:spPr>
          <a:xfrm>
            <a:off x="1967374" y="2697750"/>
            <a:ext cx="1245300" cy="681900"/>
          </a:xfrm>
          <a:prstGeom prst="rect">
            <a:avLst/>
          </a:prstGeom>
          <a:solidFill>
            <a:srgbClr val="00A7B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Proxima Nova"/>
                <a:ea typeface="Proxima Nova"/>
                <a:cs typeface="Proxima Nova"/>
                <a:sym typeface="Proxima Nova"/>
              </a:rPr>
              <a:t>LIGHT TEAL</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000000"/>
                </a:solidFill>
                <a:latin typeface="Proxima Nova"/>
                <a:ea typeface="Proxima Nova"/>
                <a:cs typeface="Proxima Nova"/>
                <a:sym typeface="Proxima Nova"/>
              </a:rPr>
              <a:t>--</a:t>
            </a:r>
            <a:endParaRPr sz="7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0 / 166 / 189</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00A7BD</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700">
              <a:solidFill>
                <a:srgbClr val="FFFFFF"/>
              </a:solidFill>
              <a:latin typeface="Proxima Nova"/>
              <a:ea typeface="Proxima Nova"/>
              <a:cs typeface="Proxima Nova"/>
              <a:sym typeface="Proxima Nova"/>
            </a:endParaRPr>
          </a:p>
        </p:txBody>
      </p:sp>
      <p:sp>
        <p:nvSpPr>
          <p:cNvPr id="818" name="Google Shape;818;p111"/>
          <p:cNvSpPr/>
          <p:nvPr/>
        </p:nvSpPr>
        <p:spPr>
          <a:xfrm>
            <a:off x="3373930" y="2697750"/>
            <a:ext cx="1245300" cy="681900"/>
          </a:xfrm>
          <a:prstGeom prst="rect">
            <a:avLst/>
          </a:prstGeom>
          <a:solidFill>
            <a:srgbClr val="70B0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112 / 176 / 250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latin typeface="Proxima Nova"/>
                <a:ea typeface="Proxima Nova"/>
                <a:cs typeface="Proxima Nova"/>
                <a:sym typeface="Proxima Nova"/>
              </a:rPr>
              <a:t>HEX</a:t>
            </a:r>
            <a:r>
              <a:rPr lang="en" sz="800">
                <a:latin typeface="Proxima Nova"/>
                <a:ea typeface="Proxima Nova"/>
                <a:cs typeface="Proxima Nova"/>
                <a:sym typeface="Proxima Nova"/>
              </a:rPr>
              <a:t> 70B0FA</a:t>
            </a:r>
            <a:endParaRPr sz="8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819" name="Google Shape;819;p111"/>
          <p:cNvSpPr/>
          <p:nvPr/>
        </p:nvSpPr>
        <p:spPr>
          <a:xfrm>
            <a:off x="564175" y="3498422"/>
            <a:ext cx="1245300" cy="681900"/>
          </a:xfrm>
          <a:prstGeom prst="rect">
            <a:avLst/>
          </a:prstGeom>
          <a:solidFill>
            <a:srgbClr val="C996B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PURPLE</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113 / 15 / 52</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C996BF</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820" name="Google Shape;820;p111"/>
          <p:cNvSpPr/>
          <p:nvPr/>
        </p:nvSpPr>
        <p:spPr>
          <a:xfrm>
            <a:off x="4780474" y="2680900"/>
            <a:ext cx="1245300" cy="681900"/>
          </a:xfrm>
          <a:prstGeom prst="rect">
            <a:avLst/>
          </a:prstGeom>
          <a:solidFill>
            <a:srgbClr val="3D6BD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FFFFFF"/>
                </a:solidFill>
                <a:latin typeface="Proxima Nova"/>
                <a:ea typeface="Proxima Nova"/>
                <a:cs typeface="Proxima Nova"/>
                <a:sym typeface="Proxima Nova"/>
              </a:rPr>
              <a:t>--</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RGB </a:t>
            </a:r>
            <a:r>
              <a:rPr lang="en" sz="800">
                <a:solidFill>
                  <a:srgbClr val="FFFFFF"/>
                </a:solidFill>
                <a:latin typeface="Proxima Nova"/>
                <a:ea typeface="Proxima Nova"/>
                <a:cs typeface="Proxima Nova"/>
                <a:sym typeface="Proxima Nova"/>
              </a:rPr>
              <a:t>61 / 107 / 212</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HEX</a:t>
            </a:r>
            <a:r>
              <a:rPr lang="en" sz="800">
                <a:solidFill>
                  <a:srgbClr val="FFFFFF"/>
                </a:solidFill>
                <a:latin typeface="Proxima Nova"/>
                <a:ea typeface="Proxima Nova"/>
                <a:cs typeface="Proxima Nova"/>
                <a:sym typeface="Proxima Nova"/>
              </a:rPr>
              <a:t> 3D6BD4</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821" name="Google Shape;821;p111"/>
          <p:cNvSpPr/>
          <p:nvPr/>
        </p:nvSpPr>
        <p:spPr>
          <a:xfrm>
            <a:off x="4781576" y="3498422"/>
            <a:ext cx="1245300" cy="681900"/>
          </a:xfrm>
          <a:prstGeom prst="rect">
            <a:avLst/>
          </a:prstGeom>
          <a:solidFill>
            <a:srgbClr val="BCA22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22222"/>
                </a:solidFill>
                <a:latin typeface="Proxima Nova"/>
                <a:ea typeface="Proxima Nova"/>
                <a:cs typeface="Proxima Nova"/>
                <a:sym typeface="Proxima Nova"/>
              </a:rPr>
              <a:t>OLIVE</a:t>
            </a:r>
            <a:endParaRPr b="1"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222222"/>
                </a:solidFill>
                <a:latin typeface="Proxima Nova"/>
                <a:ea typeface="Proxima Nova"/>
                <a:cs typeface="Proxima Nova"/>
                <a:sym typeface="Proxima Nova"/>
              </a:rPr>
              <a:t>--</a:t>
            </a:r>
            <a:r>
              <a:rPr b="1" lang="en" sz="800">
                <a:solidFill>
                  <a:srgbClr val="222222"/>
                </a:solidFill>
                <a:latin typeface="Proxima Nova"/>
                <a:ea typeface="Proxima Nova"/>
                <a:cs typeface="Proxima Nova"/>
                <a:sym typeface="Proxima Nova"/>
              </a:rPr>
              <a:t>RGB </a:t>
            </a:r>
            <a:r>
              <a:rPr lang="en" sz="800">
                <a:solidFill>
                  <a:srgbClr val="222222"/>
                </a:solidFill>
                <a:latin typeface="Proxima Nova"/>
                <a:ea typeface="Proxima Nova"/>
                <a:cs typeface="Proxima Nova"/>
                <a:sym typeface="Proxima Nova"/>
              </a:rPr>
              <a:t>189 / 166 / 50</a:t>
            </a:r>
            <a:endParaRPr sz="8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222222"/>
                </a:solidFill>
                <a:latin typeface="Proxima Nova"/>
                <a:ea typeface="Proxima Nova"/>
                <a:cs typeface="Proxima Nova"/>
                <a:sym typeface="Proxima Nova"/>
              </a:rPr>
              <a:t>HEX</a:t>
            </a:r>
            <a:r>
              <a:rPr lang="en" sz="800">
                <a:solidFill>
                  <a:srgbClr val="222222"/>
                </a:solidFill>
                <a:latin typeface="Proxima Nova"/>
                <a:ea typeface="Proxima Nova"/>
                <a:cs typeface="Proxima Nova"/>
                <a:sym typeface="Proxima Nova"/>
              </a:rPr>
              <a:t> BCA22F</a:t>
            </a:r>
            <a:endParaRPr sz="800">
              <a:solidFill>
                <a:srgbClr val="222222"/>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222222"/>
              </a:solidFill>
              <a:latin typeface="Proxima Nova"/>
              <a:ea typeface="Proxima Nova"/>
              <a:cs typeface="Proxima Nova"/>
              <a:sym typeface="Proxima Nova"/>
            </a:endParaRPr>
          </a:p>
        </p:txBody>
      </p:sp>
      <p:sp>
        <p:nvSpPr>
          <p:cNvPr id="822" name="Google Shape;822;p111"/>
          <p:cNvSpPr/>
          <p:nvPr/>
        </p:nvSpPr>
        <p:spPr>
          <a:xfrm>
            <a:off x="1970720" y="3498422"/>
            <a:ext cx="1245300" cy="681900"/>
          </a:xfrm>
          <a:prstGeom prst="rect">
            <a:avLst/>
          </a:prstGeom>
          <a:solidFill>
            <a:srgbClr val="850A4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MAROON</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FFFFFF"/>
                </a:solidFill>
                <a:latin typeface="Proxima Nova"/>
                <a:ea typeface="Proxima Nova"/>
                <a:cs typeface="Proxima Nova"/>
                <a:sym typeface="Proxima Nova"/>
              </a:rPr>
              <a:t>--</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RGB</a:t>
            </a:r>
            <a:r>
              <a:rPr lang="en" sz="800">
                <a:solidFill>
                  <a:srgbClr val="FFFFFF"/>
                </a:solidFill>
                <a:latin typeface="Proxima Nova"/>
                <a:ea typeface="Proxima Nova"/>
                <a:cs typeface="Proxima Nova"/>
                <a:sym typeface="Proxima Nova"/>
              </a:rPr>
              <a:t> </a:t>
            </a:r>
            <a:r>
              <a:rPr lang="en" sz="800">
                <a:solidFill>
                  <a:srgbClr val="FFFFFF"/>
                </a:solidFill>
                <a:latin typeface="Proxima Nova"/>
                <a:ea typeface="Proxima Nova"/>
                <a:cs typeface="Proxima Nova"/>
                <a:sym typeface="Proxima Nova"/>
              </a:rPr>
              <a:t>20</a:t>
            </a:r>
            <a:r>
              <a:rPr lang="en" sz="800">
                <a:solidFill>
                  <a:srgbClr val="FFFFFF"/>
                </a:solidFill>
                <a:latin typeface="Proxima Nova"/>
                <a:ea typeface="Proxima Nova"/>
                <a:cs typeface="Proxima Nova"/>
                <a:sym typeface="Proxima Nova"/>
              </a:rPr>
              <a:t>5 / 161 / 187</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HEX</a:t>
            </a:r>
            <a:r>
              <a:rPr lang="en" sz="800">
                <a:solidFill>
                  <a:srgbClr val="FFFFFF"/>
                </a:solidFill>
                <a:latin typeface="Proxima Nova"/>
                <a:ea typeface="Proxima Nova"/>
                <a:cs typeface="Proxima Nova"/>
                <a:sym typeface="Proxima Nova"/>
              </a:rPr>
              <a:t> 850A4D</a:t>
            </a:r>
            <a:endParaRPr sz="800">
              <a:solidFill>
                <a:srgbClr val="FFFFFF"/>
              </a:solidFill>
              <a:latin typeface="Proxima Nova"/>
              <a:ea typeface="Proxima Nova"/>
              <a:cs typeface="Proxima Nova"/>
              <a:sym typeface="Proxima Nova"/>
            </a:endParaRPr>
          </a:p>
        </p:txBody>
      </p:sp>
      <p:sp>
        <p:nvSpPr>
          <p:cNvPr id="823" name="Google Shape;823;p111"/>
          <p:cNvSpPr/>
          <p:nvPr/>
        </p:nvSpPr>
        <p:spPr>
          <a:xfrm>
            <a:off x="3376139" y="3498422"/>
            <a:ext cx="1245300" cy="681900"/>
          </a:xfrm>
          <a:prstGeom prst="rect">
            <a:avLst/>
          </a:prstGeom>
          <a:solidFill>
            <a:srgbClr val="FFD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255 / 2</a:t>
            </a:r>
            <a:r>
              <a:rPr lang="en" sz="800">
                <a:latin typeface="Proxima Nova"/>
                <a:ea typeface="Proxima Nova"/>
                <a:cs typeface="Proxima Nova"/>
                <a:sym typeface="Proxima Nova"/>
              </a:rPr>
              <a:t>20</a:t>
            </a:r>
            <a:r>
              <a:rPr lang="en" sz="800">
                <a:solidFill>
                  <a:srgbClr val="000000"/>
                </a:solidFill>
                <a:latin typeface="Proxima Nova"/>
                <a:ea typeface="Proxima Nova"/>
                <a:cs typeface="Proxima Nova"/>
                <a:sym typeface="Proxima Nova"/>
              </a:rPr>
              <a:t> / 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FFDB00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1">
  <p:cSld name="CUSTOM_6_1_1_1_1_1_2">
    <p:spTree>
      <p:nvGrpSpPr>
        <p:cNvPr id="824" name="Shape 824"/>
        <p:cNvGrpSpPr/>
        <p:nvPr/>
      </p:nvGrpSpPr>
      <p:grpSpPr>
        <a:xfrm>
          <a:off x="0" y="0"/>
          <a:ext cx="0" cy="0"/>
          <a:chOff x="0" y="0"/>
          <a:chExt cx="0" cy="0"/>
        </a:xfrm>
      </p:grpSpPr>
      <p:sp>
        <p:nvSpPr>
          <p:cNvPr id="825" name="Google Shape;825;p112"/>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827" name="Google Shape;827;p112"/>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828" name="Google Shape;828;p112"/>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30" name="Google Shape;830;p11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31" name="Google Shape;831;p1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832" name="Shape 832"/>
        <p:cNvGrpSpPr/>
        <p:nvPr/>
      </p:nvGrpSpPr>
      <p:grpSpPr>
        <a:xfrm>
          <a:off x="0" y="0"/>
          <a:ext cx="0" cy="0"/>
          <a:chOff x="0" y="0"/>
          <a:chExt cx="0" cy="0"/>
        </a:xfrm>
      </p:grpSpPr>
      <p:sp>
        <p:nvSpPr>
          <p:cNvPr id="833" name="Google Shape;833;p1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34" name="Google Shape;834;p113"/>
          <p:cNvSpPr txBox="1"/>
          <p:nvPr>
            <p:ph idx="1" type="body"/>
          </p:nvPr>
        </p:nvSpPr>
        <p:spPr>
          <a:xfrm>
            <a:off x="457200" y="914400"/>
            <a:ext cx="8219100" cy="3278700"/>
          </a:xfrm>
          <a:prstGeom prst="rect">
            <a:avLst/>
          </a:prstGeom>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35" name="Google Shape;835;p11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36" name="Google Shape;836;p11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37" name="Google Shape;837;p11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1pPr>
            <a:lvl2pPr indent="-285750" lvl="1" marL="9144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2pPr>
            <a:lvl3pPr indent="-285750" lvl="2" marL="13716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3pPr>
            <a:lvl4pPr indent="-285750" lvl="3" marL="18288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4pPr>
            <a:lvl5pPr indent="-285750" lvl="4" marL="22860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5pPr>
            <a:lvl6pPr indent="-285750" lvl="5" marL="27432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6pPr>
            <a:lvl7pPr indent="-285750" lvl="6" marL="32004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7pPr>
            <a:lvl8pPr indent="-285750" lvl="7" marL="36576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8pPr>
            <a:lvl9pPr indent="-285750" lvl="8" marL="41148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orient="horz" pos="504">
          <p15:clr>
            <a:srgbClr val="F9AD4C"/>
          </p15:clr>
        </p15:guide>
        <p15:guide id="5" orient="horz" pos="576">
          <p15:clr>
            <a:srgbClr val="F9AD4C"/>
          </p15:clr>
        </p15:guide>
        <p15:guide id="6" orient="horz" pos="2937">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Break/Lunch Time">
  <p:cSld name="CUSTOM_6_1_1_1_3">
    <p:spTree>
      <p:nvGrpSpPr>
        <p:cNvPr id="838" name="Shape 838"/>
        <p:cNvGrpSpPr/>
        <p:nvPr/>
      </p:nvGrpSpPr>
      <p:grpSpPr>
        <a:xfrm>
          <a:off x="0" y="0"/>
          <a:ext cx="0" cy="0"/>
          <a:chOff x="0" y="0"/>
          <a:chExt cx="0" cy="0"/>
        </a:xfrm>
      </p:grpSpPr>
      <p:sp>
        <p:nvSpPr>
          <p:cNvPr id="839" name="Google Shape;839;p114"/>
          <p:cNvSpPr/>
          <p:nvPr/>
        </p:nvSpPr>
        <p:spPr>
          <a:xfrm>
            <a:off x="4986225" y="125"/>
            <a:ext cx="4157400" cy="51435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841" name="Google Shape;841;p11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842" name="Google Shape;842;p114"/>
          <p:cNvSpPr txBox="1"/>
          <p:nvPr>
            <p:ph type="title"/>
          </p:nvPr>
        </p:nvSpPr>
        <p:spPr>
          <a:xfrm>
            <a:off x="457200" y="1983900"/>
            <a:ext cx="2790600" cy="117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843" name="Google Shape;843;p114"/>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nnouncement">
  <p:cSld name="CUSTOM_6_1_1_1_3_1">
    <p:spTree>
      <p:nvGrpSpPr>
        <p:cNvPr id="844" name="Shape 844"/>
        <p:cNvGrpSpPr/>
        <p:nvPr/>
      </p:nvGrpSpPr>
      <p:grpSpPr>
        <a:xfrm>
          <a:off x="0" y="0"/>
          <a:ext cx="0" cy="0"/>
          <a:chOff x="0" y="0"/>
          <a:chExt cx="0" cy="0"/>
        </a:xfrm>
      </p:grpSpPr>
      <p:sp>
        <p:nvSpPr>
          <p:cNvPr id="845" name="Google Shape;845;p115"/>
          <p:cNvSpPr/>
          <p:nvPr/>
        </p:nvSpPr>
        <p:spPr>
          <a:xfrm>
            <a:off x="4986225" y="125"/>
            <a:ext cx="4157400" cy="51435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847" name="Google Shape;847;p11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848" name="Google Shape;848;p115"/>
          <p:cNvSpPr txBox="1"/>
          <p:nvPr>
            <p:ph type="title"/>
          </p:nvPr>
        </p:nvSpPr>
        <p:spPr>
          <a:xfrm>
            <a:off x="457200" y="1983900"/>
            <a:ext cx="2790600" cy="117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849" name="Google Shape;849;p1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850" name="Shape 850"/>
        <p:cNvGrpSpPr/>
        <p:nvPr/>
      </p:nvGrpSpPr>
      <p:grpSpPr>
        <a:xfrm>
          <a:off x="0" y="0"/>
          <a:ext cx="0" cy="0"/>
          <a:chOff x="0" y="0"/>
          <a:chExt cx="0" cy="0"/>
        </a:xfrm>
      </p:grpSpPr>
      <p:sp>
        <p:nvSpPr>
          <p:cNvPr id="851" name="Google Shape;851;p116"/>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52" name="Google Shape;852;p116"/>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53" name="Google Shape;853;p116"/>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54" name="Google Shape;854;p11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4">
  <p:cSld name="CUSTOM_8_3">
    <p:spTree>
      <p:nvGrpSpPr>
        <p:cNvPr id="855" name="Shape 855"/>
        <p:cNvGrpSpPr/>
        <p:nvPr/>
      </p:nvGrpSpPr>
      <p:grpSpPr>
        <a:xfrm>
          <a:off x="0" y="0"/>
          <a:ext cx="0" cy="0"/>
          <a:chOff x="0" y="0"/>
          <a:chExt cx="0" cy="0"/>
        </a:xfrm>
      </p:grpSpPr>
      <p:sp>
        <p:nvSpPr>
          <p:cNvPr id="856" name="Google Shape;856;p11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857" name="Google Shape;857;p11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 bulleted" showMasterSp="0">
  <p:cSld name="Body copy – bulleted">
    <p:spTree>
      <p:nvGrpSpPr>
        <p:cNvPr id="858" name="Shape 858"/>
        <p:cNvGrpSpPr/>
        <p:nvPr/>
      </p:nvGrpSpPr>
      <p:grpSpPr>
        <a:xfrm>
          <a:off x="0" y="0"/>
          <a:ext cx="0" cy="0"/>
          <a:chOff x="0" y="0"/>
          <a:chExt cx="0" cy="0"/>
        </a:xfrm>
      </p:grpSpPr>
      <p:cxnSp>
        <p:nvCxnSpPr>
          <p:cNvPr id="859" name="Google Shape;859;p118"/>
          <p:cNvCxnSpPr/>
          <p:nvPr/>
        </p:nvCxnSpPr>
        <p:spPr>
          <a:xfrm>
            <a:off x="460060" y="553943"/>
            <a:ext cx="640200" cy="0"/>
          </a:xfrm>
          <a:prstGeom prst="straightConnector1">
            <a:avLst/>
          </a:prstGeom>
          <a:noFill/>
          <a:ln cap="flat" cmpd="sng" w="152400">
            <a:solidFill>
              <a:srgbClr val="000000"/>
            </a:solidFill>
            <a:prstDash val="solid"/>
            <a:miter lim="400000"/>
            <a:headEnd len="sm" w="sm" type="none"/>
            <a:tailEnd len="sm" w="sm" type="none"/>
          </a:ln>
        </p:spPr>
      </p:cxnSp>
      <p:cxnSp>
        <p:nvCxnSpPr>
          <p:cNvPr id="860" name="Google Shape;860;p118"/>
          <p:cNvCxnSpPr/>
          <p:nvPr/>
        </p:nvCxnSpPr>
        <p:spPr>
          <a:xfrm>
            <a:off x="448284" y="4746772"/>
            <a:ext cx="8256900" cy="0"/>
          </a:xfrm>
          <a:prstGeom prst="straightConnector1">
            <a:avLst/>
          </a:prstGeom>
          <a:noFill/>
          <a:ln cap="flat" cmpd="sng" w="12700">
            <a:solidFill>
              <a:srgbClr val="000000"/>
            </a:solidFill>
            <a:prstDash val="solid"/>
            <a:miter lim="400000"/>
            <a:headEnd len="sm" w="sm" type="none"/>
            <a:tailEnd len="sm" w="sm" type="none"/>
          </a:ln>
        </p:spPr>
      </p:cxnSp>
      <p:sp>
        <p:nvSpPr>
          <p:cNvPr id="861" name="Google Shape;861;p118"/>
          <p:cNvSpPr txBox="1"/>
          <p:nvPr>
            <p:ph idx="1" type="body"/>
          </p:nvPr>
        </p:nvSpPr>
        <p:spPr>
          <a:xfrm>
            <a:off x="464344" y="1237655"/>
            <a:ext cx="8242200" cy="1295400"/>
          </a:xfrm>
          <a:prstGeom prst="rect">
            <a:avLst/>
          </a:prstGeom>
          <a:noFill/>
          <a:ln>
            <a:noFill/>
          </a:ln>
        </p:spPr>
        <p:txBody>
          <a:bodyPr anchorCtr="0" anchor="t" bIns="0" lIns="0" spcFirstLastPara="1" rIns="0" wrap="square" tIns="0">
            <a:noAutofit/>
          </a:bodyPr>
          <a:lstStyle>
            <a:lvl1pPr indent="-330200" lvl="0" marL="457200" marR="0" rtl="0" algn="l">
              <a:lnSpc>
                <a:spcPct val="110000"/>
              </a:lnSpc>
              <a:spcBef>
                <a:spcPts val="300"/>
              </a:spcBef>
              <a:spcAft>
                <a:spcPts val="0"/>
              </a:spcAft>
              <a:buClr>
                <a:srgbClr val="000000"/>
              </a:buClr>
              <a:buSzPts val="1600"/>
              <a:buFont typeface="Merriweather San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10000"/>
              </a:lnSpc>
              <a:spcBef>
                <a:spcPts val="300"/>
              </a:spcBef>
              <a:spcAft>
                <a:spcPts val="0"/>
              </a:spcAft>
              <a:buClr>
                <a:srgbClr val="000000"/>
              </a:buClr>
              <a:buSzPts val="1400"/>
              <a:buFont typeface="Merriweather Sans"/>
              <a:buChar char="•"/>
              <a:defRPr b="0" i="0" sz="19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2" name="Google Shape;862;p118"/>
          <p:cNvSpPr txBox="1"/>
          <p:nvPr>
            <p:ph idx="2" type="body"/>
          </p:nvPr>
        </p:nvSpPr>
        <p:spPr>
          <a:xfrm>
            <a:off x="464344" y="4788302"/>
            <a:ext cx="4027200" cy="136800"/>
          </a:xfrm>
          <a:prstGeom prst="rect">
            <a:avLst/>
          </a:prstGeom>
          <a:noFill/>
          <a:ln>
            <a:noFill/>
          </a:ln>
        </p:spPr>
        <p:txBody>
          <a:bodyPr anchorCtr="0" anchor="t" bIns="0" lIns="0" spcFirstLastPara="1" rIns="0" wrap="square" tIns="0">
            <a:noAutofit/>
          </a:bodyPr>
          <a:lstStyle>
            <a:lvl1pPr indent="-228600" lvl="0" marL="457200" marR="0" rtl="0" algn="l">
              <a:lnSpc>
                <a:spcPct val="65000"/>
              </a:lnSpc>
              <a:spcBef>
                <a:spcPts val="0"/>
              </a:spcBef>
              <a:spcAft>
                <a:spcPts val="0"/>
              </a:spcAft>
              <a:buClr>
                <a:srgbClr val="000000"/>
              </a:buClr>
              <a:buSzPts val="1000"/>
              <a:buFont typeface="Merriweather Sans"/>
              <a:buNone/>
              <a:defRPr b="1" i="0" sz="10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3" name="Google Shape;863;p118"/>
          <p:cNvSpPr/>
          <p:nvPr>
            <p:ph idx="3" type="pic"/>
          </p:nvPr>
        </p:nvSpPr>
        <p:spPr>
          <a:xfrm>
            <a:off x="8474273" y="4797921"/>
            <a:ext cx="234000" cy="209100"/>
          </a:xfrm>
          <a:prstGeom prst="rect">
            <a:avLst/>
          </a:prstGeom>
          <a:noFill/>
          <a:ln>
            <a:noFill/>
          </a:ln>
        </p:spPr>
        <p:txBody>
          <a:bodyPr anchorCtr="0" anchor="t" bIns="31050" lIns="62150" spcFirstLastPara="1" rIns="62150" wrap="square" tIns="31050">
            <a:noAutofit/>
          </a:bodyPr>
          <a:lstStyle>
            <a:lvl1pPr lvl="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1pPr>
            <a:lvl2pPr lvl="1"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lvl="2"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lvl="3"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lvl="4"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lvl="5"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lvl="6"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lvl="7"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lvl="8"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4" name="Google Shape;864;p118"/>
          <p:cNvSpPr txBox="1"/>
          <p:nvPr>
            <p:ph idx="4" type="body"/>
          </p:nvPr>
        </p:nvSpPr>
        <p:spPr>
          <a:xfrm>
            <a:off x="455414" y="692523"/>
            <a:ext cx="8259900" cy="192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400"/>
              <a:buFont typeface="Merriweather Sans"/>
              <a:buNone/>
              <a:defRPr b="0" i="0" sz="1400" u="none" cap="none" strike="noStrike">
                <a:solidFill>
                  <a:srgbClr val="000000"/>
                </a:solidFill>
                <a:latin typeface="Helvetica Neue"/>
                <a:ea typeface="Helvetica Neue"/>
                <a:cs typeface="Helvetica Neue"/>
                <a:sym typeface="Helvetica Neue"/>
              </a:defRPr>
            </a:lvl1pPr>
            <a:lvl2pPr indent="-304800" lvl="1" marL="914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2pPr>
            <a:lvl3pPr indent="-304800" lvl="2" marL="1371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3pPr>
            <a:lvl4pPr indent="-304800" lvl="3" marL="1828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4pPr>
            <a:lvl5pPr indent="-304800" lvl="4" marL="22860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5pPr>
            <a:lvl6pPr indent="-304800" lvl="5" marL="27432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6pPr>
            <a:lvl7pPr indent="-304800" lvl="6" marL="32004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7pPr>
            <a:lvl8pPr indent="-304800" lvl="7" marL="36576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8pPr>
            <a:lvl9pPr indent="-304800" lvl="8" marL="4114800" marR="0" rtl="0" algn="l">
              <a:lnSpc>
                <a:spcPct val="130769"/>
              </a:lnSpc>
              <a:spcBef>
                <a:spcPts val="0"/>
              </a:spcBef>
              <a:spcAft>
                <a:spcPts val="0"/>
              </a:spcAft>
              <a:buClr>
                <a:srgbClr val="000000"/>
              </a:buClr>
              <a:buSzPts val="1200"/>
              <a:buFont typeface="Merriweather Sans"/>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65" name="Google Shape;865;p118"/>
          <p:cNvSpPr txBox="1"/>
          <p:nvPr>
            <p:ph idx="12" type="sldNum"/>
          </p:nvPr>
        </p:nvSpPr>
        <p:spPr>
          <a:xfrm>
            <a:off x="8447484" y="528416"/>
            <a:ext cx="296100" cy="261300"/>
          </a:xfrm>
          <a:prstGeom prst="rect">
            <a:avLst/>
          </a:prstGeom>
          <a:noFill/>
          <a:ln>
            <a:noFill/>
          </a:ln>
        </p:spPr>
        <p:txBody>
          <a:bodyPr anchorCtr="0" anchor="ctr" bIns="0" lIns="0" spcFirstLastPara="1" rIns="0" wrap="square" tIns="0">
            <a:noAutofit/>
          </a:bodyPr>
          <a:lstStyle>
            <a:lvl1pPr indent="0" lvl="0"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1pPr>
            <a:lvl2pPr indent="0" lvl="1"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2pPr>
            <a:lvl3pPr indent="0" lvl="2"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3pPr>
            <a:lvl4pPr indent="0" lvl="3"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4pPr>
            <a:lvl5pPr indent="0" lvl="4"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5pPr>
            <a:lvl6pPr indent="0" lvl="5"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6pPr>
            <a:lvl7pPr indent="0" lvl="6"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7pPr>
            <a:lvl8pPr indent="0" lvl="7"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8pPr>
            <a:lvl9pPr indent="0" lvl="8" marL="0" marR="0" rtl="0" algn="l">
              <a:lnSpc>
                <a:spcPct val="106666"/>
              </a:lnSpc>
              <a:spcBef>
                <a:spcPts val="0"/>
              </a:spcBef>
              <a:spcAft>
                <a:spcPts val="0"/>
              </a:spcAft>
              <a:buClr>
                <a:srgbClr val="000000"/>
              </a:buClr>
              <a:buSzPts val="2000"/>
              <a:buFont typeface="Helvetica Neue"/>
              <a:buNone/>
              <a:defRPr b="1" i="0" sz="2000" u="none" cap="none" strike="noStrike">
                <a:solidFill>
                  <a:srgbClr val="000000"/>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b="0" sz="9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1">
  <p:cSld name="CUSTOM_4_2">
    <p:spTree>
      <p:nvGrpSpPr>
        <p:cNvPr id="866" name="Shape 866"/>
        <p:cNvGrpSpPr/>
        <p:nvPr/>
      </p:nvGrpSpPr>
      <p:grpSpPr>
        <a:xfrm>
          <a:off x="0" y="0"/>
          <a:ext cx="0" cy="0"/>
          <a:chOff x="0" y="0"/>
          <a:chExt cx="0" cy="0"/>
        </a:xfrm>
      </p:grpSpPr>
      <p:cxnSp>
        <p:nvCxnSpPr>
          <p:cNvPr id="867" name="Google Shape;867;p119"/>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868" name="Google Shape;868;p119"/>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869" name="Google Shape;869;p119"/>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870" name="Google Shape;870;p119"/>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119"/>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872" name="Google Shape;872;p11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2">
  <p:cSld name="CUSTOM_4_3">
    <p:spTree>
      <p:nvGrpSpPr>
        <p:cNvPr id="873" name="Shape 873"/>
        <p:cNvGrpSpPr/>
        <p:nvPr/>
      </p:nvGrpSpPr>
      <p:grpSpPr>
        <a:xfrm>
          <a:off x="0" y="0"/>
          <a:ext cx="0" cy="0"/>
          <a:chOff x="0" y="0"/>
          <a:chExt cx="0" cy="0"/>
        </a:xfrm>
      </p:grpSpPr>
      <p:cxnSp>
        <p:nvCxnSpPr>
          <p:cNvPr id="874" name="Google Shape;874;p120"/>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875" name="Google Shape;875;p120"/>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876" name="Google Shape;876;p120"/>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877" name="Google Shape;877;p120"/>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120"/>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879" name="Google Shape;879;p12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3">
  <p:cSld name="CUSTOM_4_4">
    <p:spTree>
      <p:nvGrpSpPr>
        <p:cNvPr id="880" name="Shape 880"/>
        <p:cNvGrpSpPr/>
        <p:nvPr/>
      </p:nvGrpSpPr>
      <p:grpSpPr>
        <a:xfrm>
          <a:off x="0" y="0"/>
          <a:ext cx="0" cy="0"/>
          <a:chOff x="0" y="0"/>
          <a:chExt cx="0" cy="0"/>
        </a:xfrm>
      </p:grpSpPr>
      <p:cxnSp>
        <p:nvCxnSpPr>
          <p:cNvPr id="881" name="Google Shape;881;p121"/>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882" name="Google Shape;882;p121"/>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883" name="Google Shape;883;p121"/>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884" name="Google Shape;884;p121"/>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121"/>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886" name="Google Shape;886;p12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4">
  <p:cSld name="CUSTOM_4_5">
    <p:spTree>
      <p:nvGrpSpPr>
        <p:cNvPr id="887" name="Shape 887"/>
        <p:cNvGrpSpPr/>
        <p:nvPr/>
      </p:nvGrpSpPr>
      <p:grpSpPr>
        <a:xfrm>
          <a:off x="0" y="0"/>
          <a:ext cx="0" cy="0"/>
          <a:chOff x="0" y="0"/>
          <a:chExt cx="0" cy="0"/>
        </a:xfrm>
      </p:grpSpPr>
      <p:cxnSp>
        <p:nvCxnSpPr>
          <p:cNvPr id="888" name="Google Shape;888;p122"/>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889" name="Google Shape;889;p122"/>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890" name="Google Shape;890;p122"/>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891" name="Google Shape;891;p122"/>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122"/>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893" name="Google Shape;893;p12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2">
  <p:cSld name="TITLE_AND_BODY_1_2_2_2_1_1_1_3">
    <p:spTree>
      <p:nvGrpSpPr>
        <p:cNvPr id="894" name="Shape 894"/>
        <p:cNvGrpSpPr/>
        <p:nvPr/>
      </p:nvGrpSpPr>
      <p:grpSpPr>
        <a:xfrm>
          <a:off x="0" y="0"/>
          <a:ext cx="0" cy="0"/>
          <a:chOff x="0" y="0"/>
          <a:chExt cx="0" cy="0"/>
        </a:xfrm>
      </p:grpSpPr>
      <p:sp>
        <p:nvSpPr>
          <p:cNvPr id="895" name="Google Shape;895;p123"/>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123"/>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897" name="Google Shape;897;p123"/>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898" name="Google Shape;898;p12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99" name="Google Shape;899;p123"/>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900" name="Google Shape;900;p123"/>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901" name="Google Shape;901;p123"/>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902" name="Google Shape;902;p123"/>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903" name="Google Shape;903;p123"/>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904" name="Google Shape;904;p123"/>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Text Slide" type="tx">
  <p:cSld name="TITLE_AND_BODY">
    <p:spTree>
      <p:nvGrpSpPr>
        <p:cNvPr id="54" name="Shape 54"/>
        <p:cNvGrpSpPr/>
        <p:nvPr/>
      </p:nvGrpSpPr>
      <p:grpSpPr>
        <a:xfrm>
          <a:off x="0" y="0"/>
          <a:ext cx="0" cy="0"/>
          <a:chOff x="0" y="0"/>
          <a:chExt cx="0" cy="0"/>
        </a:xfrm>
      </p:grpSpPr>
      <p:pic>
        <p:nvPicPr>
          <p:cNvPr descr="GA-Cog-900.png" id="55" name="Google Shape;55;p14"/>
          <p:cNvPicPr preferRelativeResize="0"/>
          <p:nvPr/>
        </p:nvPicPr>
        <p:blipFill rotWithShape="1">
          <a:blip r:embed="rId2">
            <a:alphaModFix/>
          </a:blip>
          <a:srcRect b="0" l="0" r="0" t="0"/>
          <a:stretch/>
        </p:blipFill>
        <p:spPr>
          <a:xfrm>
            <a:off x="8392824" y="4622450"/>
            <a:ext cx="316051" cy="316051"/>
          </a:xfrm>
          <a:prstGeom prst="rect">
            <a:avLst/>
          </a:prstGeom>
          <a:noFill/>
          <a:ln>
            <a:noFill/>
          </a:ln>
        </p:spPr>
      </p:pic>
      <p:sp>
        <p:nvSpPr>
          <p:cNvPr id="56" name="Google Shape;56;p14"/>
          <p:cNvSpPr/>
          <p:nvPr/>
        </p:nvSpPr>
        <p:spPr>
          <a:xfrm>
            <a:off x="294201" y="4608324"/>
            <a:ext cx="6304802" cy="347951"/>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General Assembly:</a:t>
            </a:r>
            <a:endParaRPr/>
          </a:p>
        </p:txBody>
      </p:sp>
      <p:sp>
        <p:nvSpPr>
          <p:cNvPr id="57" name="Google Shape;57;p14"/>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0" name="Shape 910"/>
        <p:cNvGrpSpPr/>
        <p:nvPr/>
      </p:nvGrpSpPr>
      <p:grpSpPr>
        <a:xfrm>
          <a:off x="0" y="0"/>
          <a:ext cx="0" cy="0"/>
          <a:chOff x="0" y="0"/>
          <a:chExt cx="0" cy="0"/>
        </a:xfrm>
      </p:grpSpPr>
      <p:sp>
        <p:nvSpPr>
          <p:cNvPr id="911" name="Google Shape;911;p12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2" name="Google Shape;912;p125"/>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913" name="Google Shape;913;p125"/>
          <p:cNvSpPr txBox="1"/>
          <p:nvPr>
            <p:ph idx="12" type="sldNum"/>
          </p:nvPr>
        </p:nvSpPr>
        <p:spPr>
          <a:xfrm>
            <a:off x="65722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4" name="Shape 914"/>
        <p:cNvGrpSpPr/>
        <p:nvPr/>
      </p:nvGrpSpPr>
      <p:grpSpPr>
        <a:xfrm>
          <a:off x="0" y="0"/>
          <a:ext cx="0" cy="0"/>
          <a:chOff x="0" y="0"/>
          <a:chExt cx="0" cy="0"/>
        </a:xfrm>
      </p:grpSpPr>
      <p:sp>
        <p:nvSpPr>
          <p:cNvPr id="915" name="Google Shape;915;p12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6" name="Google Shape;916;p12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17" name="Google Shape;917;p126"/>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8" name="Shape 918"/>
        <p:cNvGrpSpPr/>
        <p:nvPr/>
      </p:nvGrpSpPr>
      <p:grpSpPr>
        <a:xfrm>
          <a:off x="0" y="0"/>
          <a:ext cx="0" cy="0"/>
          <a:chOff x="0" y="0"/>
          <a:chExt cx="0" cy="0"/>
        </a:xfrm>
      </p:grpSpPr>
      <p:sp>
        <p:nvSpPr>
          <p:cNvPr id="919" name="Google Shape;919;p1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3000"/>
              <a:buFont typeface="Calibri"/>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920" name="Google Shape;920;p1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921" name="Google Shape;921;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2" name="Shape 922"/>
        <p:cNvGrpSpPr/>
        <p:nvPr/>
      </p:nvGrpSpPr>
      <p:grpSpPr>
        <a:xfrm>
          <a:off x="0" y="0"/>
          <a:ext cx="0" cy="0"/>
          <a:chOff x="0" y="0"/>
          <a:chExt cx="0" cy="0"/>
        </a:xfrm>
      </p:grpSpPr>
      <p:sp>
        <p:nvSpPr>
          <p:cNvPr id="923" name="Google Shape;923;p128"/>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4" name="Google Shape;924;p128"/>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25" name="Google Shape;925;p128"/>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26" name="Shape 926"/>
        <p:cNvGrpSpPr/>
        <p:nvPr/>
      </p:nvGrpSpPr>
      <p:grpSpPr>
        <a:xfrm>
          <a:off x="0" y="0"/>
          <a:ext cx="0" cy="0"/>
          <a:chOff x="0" y="0"/>
          <a:chExt cx="0" cy="0"/>
        </a:xfrm>
      </p:grpSpPr>
      <p:sp>
        <p:nvSpPr>
          <p:cNvPr id="927" name="Google Shape;927;p12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8" name="Google Shape;928;p129"/>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29" name="Google Shape;929;p129"/>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0" name="Google Shape;930;p129"/>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1" name="Shape 931"/>
        <p:cNvGrpSpPr/>
        <p:nvPr/>
      </p:nvGrpSpPr>
      <p:grpSpPr>
        <a:xfrm>
          <a:off x="0" y="0"/>
          <a:ext cx="0" cy="0"/>
          <a:chOff x="0" y="0"/>
          <a:chExt cx="0" cy="0"/>
        </a:xfrm>
      </p:grpSpPr>
      <p:sp>
        <p:nvSpPr>
          <p:cNvPr id="932" name="Google Shape;932;p130"/>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3" name="Google Shape;933;p130"/>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934" name="Google Shape;934;p130"/>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5" name="Google Shape;935;p130"/>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936" name="Google Shape;936;p130"/>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37" name="Google Shape;937;p130"/>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8" name="Google Shape;938;p130"/>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9" name="Google Shape;939;p130"/>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0" name="Shape 940"/>
        <p:cNvGrpSpPr/>
        <p:nvPr/>
      </p:nvGrpSpPr>
      <p:grpSpPr>
        <a:xfrm>
          <a:off x="0" y="0"/>
          <a:ext cx="0" cy="0"/>
          <a:chOff x="0" y="0"/>
          <a:chExt cx="0" cy="0"/>
        </a:xfrm>
      </p:grpSpPr>
      <p:sp>
        <p:nvSpPr>
          <p:cNvPr id="941" name="Google Shape;941;p13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2" name="Google Shape;942;p131"/>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3" name="Google Shape;943;p131"/>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4" name="Google Shape;944;p131"/>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5" name="Shape 945"/>
        <p:cNvGrpSpPr/>
        <p:nvPr/>
      </p:nvGrpSpPr>
      <p:grpSpPr>
        <a:xfrm>
          <a:off x="0" y="0"/>
          <a:ext cx="0" cy="0"/>
          <a:chOff x="0" y="0"/>
          <a:chExt cx="0" cy="0"/>
        </a:xfrm>
      </p:grpSpPr>
      <p:sp>
        <p:nvSpPr>
          <p:cNvPr id="946" name="Google Shape;946;p132"/>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7" name="Google Shape;947;p132"/>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8" name="Google Shape;948;p132"/>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9" name="Shape 949"/>
        <p:cNvGrpSpPr/>
        <p:nvPr/>
      </p:nvGrpSpPr>
      <p:grpSpPr>
        <a:xfrm>
          <a:off x="0" y="0"/>
          <a:ext cx="0" cy="0"/>
          <a:chOff x="0" y="0"/>
          <a:chExt cx="0" cy="0"/>
        </a:xfrm>
      </p:grpSpPr>
      <p:sp>
        <p:nvSpPr>
          <p:cNvPr id="950" name="Google Shape;950;p133"/>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1" name="Google Shape;951;p133"/>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952" name="Google Shape;952;p133"/>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953" name="Google Shape;953;p133"/>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54" name="Google Shape;954;p133"/>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55" name="Google Shape;955;p133"/>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6" name="Shape 956"/>
        <p:cNvGrpSpPr/>
        <p:nvPr/>
      </p:nvGrpSpPr>
      <p:grpSpPr>
        <a:xfrm>
          <a:off x="0" y="0"/>
          <a:ext cx="0" cy="0"/>
          <a:chOff x="0" y="0"/>
          <a:chExt cx="0" cy="0"/>
        </a:xfrm>
      </p:grpSpPr>
      <p:sp>
        <p:nvSpPr>
          <p:cNvPr id="957" name="Google Shape;957;p134"/>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8" name="Google Shape;958;p134"/>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959" name="Google Shape;959;p134"/>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960" name="Google Shape;960;p134"/>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1" name="Google Shape;961;p134"/>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2" name="Google Shape;962;p134"/>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p:cSld name="Large Text">
    <p:spTree>
      <p:nvGrpSpPr>
        <p:cNvPr id="58" name="Shape 58"/>
        <p:cNvGrpSpPr/>
        <p:nvPr/>
      </p:nvGrpSpPr>
      <p:grpSpPr>
        <a:xfrm>
          <a:off x="0" y="0"/>
          <a:ext cx="0" cy="0"/>
          <a:chOff x="0" y="0"/>
          <a:chExt cx="0" cy="0"/>
        </a:xfrm>
      </p:grpSpPr>
      <p:pic>
        <p:nvPicPr>
          <p:cNvPr descr="GA-Cog-900.png" id="59" name="Google Shape;59;p15"/>
          <p:cNvPicPr preferRelativeResize="0"/>
          <p:nvPr/>
        </p:nvPicPr>
        <p:blipFill rotWithShape="1">
          <a:blip r:embed="rId2">
            <a:alphaModFix/>
          </a:blip>
          <a:srcRect b="0" l="0" r="0" t="0"/>
          <a:stretch/>
        </p:blipFill>
        <p:spPr>
          <a:xfrm>
            <a:off x="8392824" y="4622450"/>
            <a:ext cx="316051" cy="316051"/>
          </a:xfrm>
          <a:prstGeom prst="rect">
            <a:avLst/>
          </a:prstGeom>
          <a:noFill/>
          <a:ln>
            <a:noFill/>
          </a:ln>
        </p:spPr>
      </p:pic>
      <p:sp>
        <p:nvSpPr>
          <p:cNvPr id="60" name="Google Shape;60;p15"/>
          <p:cNvSpPr/>
          <p:nvPr/>
        </p:nvSpPr>
        <p:spPr>
          <a:xfrm>
            <a:off x="294201" y="4608324"/>
            <a:ext cx="6304802" cy="347951"/>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General Assembly:</a:t>
            </a:r>
            <a:endParaRPr/>
          </a:p>
        </p:txBody>
      </p:sp>
      <p:sp>
        <p:nvSpPr>
          <p:cNvPr id="61" name="Google Shape;61;p15"/>
          <p:cNvSpPr/>
          <p:nvPr/>
        </p:nvSpPr>
        <p:spPr>
          <a:xfrm>
            <a:off x="320275" y="257550"/>
            <a:ext cx="8407500" cy="45930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651"/>
              <a:buFont typeface="Arial"/>
              <a:buNone/>
            </a:pPr>
            <a:r>
              <a:rPr b="1" i="0" lang="en" sz="1651" u="none" cap="none" strike="noStrike">
                <a:solidFill>
                  <a:srgbClr val="000000"/>
                </a:solidFill>
                <a:latin typeface="Arial"/>
                <a:ea typeface="Arial"/>
                <a:cs typeface="Arial"/>
                <a:sym typeface="Arial"/>
              </a:rPr>
              <a:t>Text Slide Title</a:t>
            </a:r>
            <a:endParaRPr/>
          </a:p>
        </p:txBody>
      </p:sp>
      <p:sp>
        <p:nvSpPr>
          <p:cNvPr id="62" name="Google Shape;62;p15"/>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3" name="Shape 963"/>
        <p:cNvGrpSpPr/>
        <p:nvPr/>
      </p:nvGrpSpPr>
      <p:grpSpPr>
        <a:xfrm>
          <a:off x="0" y="0"/>
          <a:ext cx="0" cy="0"/>
          <a:chOff x="0" y="0"/>
          <a:chExt cx="0" cy="0"/>
        </a:xfrm>
      </p:grpSpPr>
      <p:sp>
        <p:nvSpPr>
          <p:cNvPr id="964" name="Google Shape;964;p13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5" name="Google Shape;965;p135"/>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66" name="Google Shape;966;p135"/>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7" name="Google Shape;967;p135"/>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8" name="Google Shape;968;p135"/>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9" name="Shape 969"/>
        <p:cNvGrpSpPr/>
        <p:nvPr/>
      </p:nvGrpSpPr>
      <p:grpSpPr>
        <a:xfrm>
          <a:off x="0" y="0"/>
          <a:ext cx="0" cy="0"/>
          <a:chOff x="0" y="0"/>
          <a:chExt cx="0" cy="0"/>
        </a:xfrm>
      </p:grpSpPr>
      <p:sp>
        <p:nvSpPr>
          <p:cNvPr id="970" name="Google Shape;970;p136"/>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1" name="Google Shape;971;p136"/>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972" name="Google Shape;972;p136"/>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73" name="Google Shape;973;p136"/>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74" name="Google Shape;974;p136"/>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1 Column">
  <p:cSld name="Content: Text, 1 Column">
    <p:spTree>
      <p:nvGrpSpPr>
        <p:cNvPr id="63" name="Shape 63"/>
        <p:cNvGrpSpPr/>
        <p:nvPr/>
      </p:nvGrpSpPr>
      <p:grpSpPr>
        <a:xfrm>
          <a:off x="0" y="0"/>
          <a:ext cx="0" cy="0"/>
          <a:chOff x="0" y="0"/>
          <a:chExt cx="0" cy="0"/>
        </a:xfrm>
      </p:grpSpPr>
      <p:sp>
        <p:nvSpPr>
          <p:cNvPr id="64" name="Google Shape;64;p16"/>
          <p:cNvSpPr txBox="1"/>
          <p:nvPr>
            <p:ph type="title"/>
          </p:nvPr>
        </p:nvSpPr>
        <p:spPr>
          <a:xfrm>
            <a:off x="446485" y="1037645"/>
            <a:ext cx="8250899" cy="500999"/>
          </a:xfrm>
          <a:prstGeom prst="rect">
            <a:avLst/>
          </a:prstGeom>
          <a:noFill/>
          <a:ln>
            <a:noFill/>
          </a:ln>
        </p:spPr>
        <p:txBody>
          <a:bodyPr anchorCtr="0" anchor="t" bIns="64325" lIns="64325" spcFirstLastPara="1" rIns="64325" wrap="square" tIns="64325">
            <a:noAutofit/>
          </a:bodyPr>
          <a:lstStyle>
            <a:lvl1pPr lvl="0" algn="l">
              <a:lnSpc>
                <a:spcPct val="92592"/>
              </a:lnSpc>
              <a:spcBef>
                <a:spcPts val="0"/>
              </a:spcBef>
              <a:spcAft>
                <a:spcPts val="0"/>
              </a:spcAft>
              <a:buClr>
                <a:srgbClr val="000000"/>
              </a:buClr>
              <a:buSzPts val="2800"/>
              <a:buFont typeface="Arial"/>
              <a:buNone/>
              <a:defRPr/>
            </a:lvl1pPr>
            <a:lvl2pPr lvl="1" algn="l">
              <a:lnSpc>
                <a:spcPct val="92592"/>
              </a:lnSpc>
              <a:spcBef>
                <a:spcPts val="0"/>
              </a:spcBef>
              <a:spcAft>
                <a:spcPts val="0"/>
              </a:spcAft>
              <a:buClr>
                <a:srgbClr val="000000"/>
              </a:buClr>
              <a:buSzPts val="2800"/>
              <a:buFont typeface="Arial"/>
              <a:buNone/>
              <a:defRPr/>
            </a:lvl2pPr>
            <a:lvl3pPr lvl="2" algn="l">
              <a:lnSpc>
                <a:spcPct val="92592"/>
              </a:lnSpc>
              <a:spcBef>
                <a:spcPts val="0"/>
              </a:spcBef>
              <a:spcAft>
                <a:spcPts val="0"/>
              </a:spcAft>
              <a:buClr>
                <a:srgbClr val="000000"/>
              </a:buClr>
              <a:buSzPts val="2800"/>
              <a:buFont typeface="Arial"/>
              <a:buNone/>
              <a:defRPr/>
            </a:lvl3pPr>
            <a:lvl4pPr lvl="3" algn="l">
              <a:lnSpc>
                <a:spcPct val="92592"/>
              </a:lnSpc>
              <a:spcBef>
                <a:spcPts val="0"/>
              </a:spcBef>
              <a:spcAft>
                <a:spcPts val="0"/>
              </a:spcAft>
              <a:buClr>
                <a:srgbClr val="000000"/>
              </a:buClr>
              <a:buSzPts val="2800"/>
              <a:buFont typeface="Arial"/>
              <a:buNone/>
              <a:defRPr/>
            </a:lvl4pPr>
            <a:lvl5pPr lvl="4" algn="l">
              <a:lnSpc>
                <a:spcPct val="92592"/>
              </a:lnSpc>
              <a:spcBef>
                <a:spcPts val="0"/>
              </a:spcBef>
              <a:spcAft>
                <a:spcPts val="0"/>
              </a:spcAft>
              <a:buClr>
                <a:srgbClr val="000000"/>
              </a:buClr>
              <a:buSzPts val="2800"/>
              <a:buFont typeface="Arial"/>
              <a:buNone/>
              <a:defRPr/>
            </a:lvl5pPr>
            <a:lvl6pPr lvl="5" algn="l">
              <a:lnSpc>
                <a:spcPct val="92592"/>
              </a:lnSpc>
              <a:spcBef>
                <a:spcPts val="0"/>
              </a:spcBef>
              <a:spcAft>
                <a:spcPts val="0"/>
              </a:spcAft>
              <a:buClr>
                <a:srgbClr val="000000"/>
              </a:buClr>
              <a:buSzPts val="2800"/>
              <a:buFont typeface="Arial"/>
              <a:buNone/>
              <a:defRPr/>
            </a:lvl6pPr>
            <a:lvl7pPr lvl="6" algn="l">
              <a:lnSpc>
                <a:spcPct val="92592"/>
              </a:lnSpc>
              <a:spcBef>
                <a:spcPts val="0"/>
              </a:spcBef>
              <a:spcAft>
                <a:spcPts val="0"/>
              </a:spcAft>
              <a:buClr>
                <a:srgbClr val="000000"/>
              </a:buClr>
              <a:buSzPts val="2800"/>
              <a:buFont typeface="Arial"/>
              <a:buNone/>
              <a:defRPr/>
            </a:lvl7pPr>
            <a:lvl8pPr lvl="7" algn="l">
              <a:lnSpc>
                <a:spcPct val="92592"/>
              </a:lnSpc>
              <a:spcBef>
                <a:spcPts val="0"/>
              </a:spcBef>
              <a:spcAft>
                <a:spcPts val="0"/>
              </a:spcAft>
              <a:buClr>
                <a:srgbClr val="000000"/>
              </a:buClr>
              <a:buSzPts val="2800"/>
              <a:buFont typeface="Arial"/>
              <a:buNone/>
              <a:defRPr/>
            </a:lvl8pPr>
            <a:lvl9pPr lvl="8" algn="l">
              <a:lnSpc>
                <a:spcPct val="92592"/>
              </a:lnSpc>
              <a:spcBef>
                <a:spcPts val="0"/>
              </a:spcBef>
              <a:spcAft>
                <a:spcPts val="0"/>
              </a:spcAft>
              <a:buClr>
                <a:srgbClr val="000000"/>
              </a:buClr>
              <a:buSzPts val="2800"/>
              <a:buFont typeface="Arial"/>
              <a:buNone/>
              <a:defRPr/>
            </a:lvl9pPr>
          </a:lstStyle>
          <a:p/>
        </p:txBody>
      </p:sp>
      <p:sp>
        <p:nvSpPr>
          <p:cNvPr id="65" name="Google Shape;65;p16"/>
          <p:cNvSpPr txBox="1"/>
          <p:nvPr>
            <p:ph idx="1" type="body"/>
          </p:nvPr>
        </p:nvSpPr>
        <p:spPr>
          <a:xfrm>
            <a:off x="444415" y="1699592"/>
            <a:ext cx="8250899" cy="2683500"/>
          </a:xfrm>
          <a:prstGeom prst="rect">
            <a:avLst/>
          </a:prstGeom>
          <a:noFill/>
          <a:ln>
            <a:noFill/>
          </a:ln>
        </p:spPr>
        <p:txBody>
          <a:bodyPr anchorCtr="0" anchor="t" bIns="64325" lIns="64325" spcFirstLastPara="1" rIns="64325" wrap="square" tIns="64325">
            <a:noAutofit/>
          </a:bodyPr>
          <a:lstStyle>
            <a:lvl1pPr indent="-228600" lvl="0" marL="457200" algn="l">
              <a:lnSpc>
                <a:spcPct val="115000"/>
              </a:lnSpc>
              <a:spcBef>
                <a:spcPts val="0"/>
              </a:spcBef>
              <a:spcAft>
                <a:spcPts val="0"/>
              </a:spcAft>
              <a:buClr>
                <a:srgbClr val="585858"/>
              </a:buClr>
              <a:buSzPts val="1800"/>
              <a:buFont typeface="Arial"/>
              <a:buNone/>
              <a:defRPr/>
            </a:lvl1pPr>
            <a:lvl2pPr indent="-342900" lvl="1" marL="914400" algn="l">
              <a:lnSpc>
                <a:spcPct val="115000"/>
              </a:lnSpc>
              <a:spcBef>
                <a:spcPts val="0"/>
              </a:spcBef>
              <a:spcAft>
                <a:spcPts val="0"/>
              </a:spcAft>
              <a:buClr>
                <a:srgbClr val="585858"/>
              </a:buClr>
              <a:buSzPts val="1800"/>
              <a:buFont typeface="Merriweather Sans"/>
              <a:buChar char="‣"/>
              <a:defRPr/>
            </a:lvl2pPr>
            <a:lvl3pPr indent="-342900" lvl="2" marL="1371600" algn="l">
              <a:lnSpc>
                <a:spcPct val="115000"/>
              </a:lnSpc>
              <a:spcBef>
                <a:spcPts val="0"/>
              </a:spcBef>
              <a:spcAft>
                <a:spcPts val="0"/>
              </a:spcAft>
              <a:buClr>
                <a:srgbClr val="585858"/>
              </a:buClr>
              <a:buSzPts val="1800"/>
              <a:buFont typeface="Merriweather Sans"/>
              <a:buChar char="‣"/>
              <a:defRPr/>
            </a:lvl3pPr>
            <a:lvl4pPr indent="-342900" lvl="3" marL="1828800" algn="l">
              <a:lnSpc>
                <a:spcPct val="115000"/>
              </a:lnSpc>
              <a:spcBef>
                <a:spcPts val="0"/>
              </a:spcBef>
              <a:spcAft>
                <a:spcPts val="0"/>
              </a:spcAft>
              <a:buClr>
                <a:srgbClr val="585858"/>
              </a:buClr>
              <a:buSzPts val="1800"/>
              <a:buFont typeface="Merriweather Sans"/>
              <a:buChar char="‣"/>
              <a:defRPr/>
            </a:lvl4pPr>
            <a:lvl5pPr indent="-342900" lvl="4" marL="2286000" algn="l">
              <a:lnSpc>
                <a:spcPct val="115000"/>
              </a:lnSpc>
              <a:spcBef>
                <a:spcPts val="0"/>
              </a:spcBef>
              <a:spcAft>
                <a:spcPts val="0"/>
              </a:spcAft>
              <a:buClr>
                <a:srgbClr val="585858"/>
              </a:buClr>
              <a:buSzPts val="1800"/>
              <a:buFont typeface="Merriweather Sans"/>
              <a:buChar char="‣"/>
              <a:defRPr/>
            </a:lvl5pPr>
            <a:lvl6pPr indent="-228600" lvl="5" marL="2743200" algn="l">
              <a:lnSpc>
                <a:spcPct val="115000"/>
              </a:lnSpc>
              <a:spcBef>
                <a:spcPts val="0"/>
              </a:spcBef>
              <a:spcAft>
                <a:spcPts val="0"/>
              </a:spcAft>
              <a:buClr>
                <a:srgbClr val="585858"/>
              </a:buClr>
              <a:buSzPts val="1800"/>
              <a:buFont typeface="Arial"/>
              <a:buNone/>
              <a:defRPr/>
            </a:lvl6pPr>
            <a:lvl7pPr indent="-228600" lvl="6" marL="3200400" algn="l">
              <a:lnSpc>
                <a:spcPct val="115000"/>
              </a:lnSpc>
              <a:spcBef>
                <a:spcPts val="0"/>
              </a:spcBef>
              <a:spcAft>
                <a:spcPts val="0"/>
              </a:spcAft>
              <a:buClr>
                <a:srgbClr val="585858"/>
              </a:buClr>
              <a:buSzPts val="1800"/>
              <a:buFont typeface="Arial"/>
              <a:buNone/>
              <a:defRPr/>
            </a:lvl7pPr>
            <a:lvl8pPr indent="-228600" lvl="7" marL="3657600" algn="l">
              <a:lnSpc>
                <a:spcPct val="115000"/>
              </a:lnSpc>
              <a:spcBef>
                <a:spcPts val="0"/>
              </a:spcBef>
              <a:spcAft>
                <a:spcPts val="0"/>
              </a:spcAft>
              <a:buClr>
                <a:srgbClr val="585858"/>
              </a:buClr>
              <a:buSzPts val="1800"/>
              <a:buFont typeface="Arial"/>
              <a:buNone/>
              <a:defRPr/>
            </a:lvl8pPr>
            <a:lvl9pPr indent="-228600" lvl="8" marL="4114800" algn="l">
              <a:lnSpc>
                <a:spcPct val="115000"/>
              </a:lnSpc>
              <a:spcBef>
                <a:spcPts val="0"/>
              </a:spcBef>
              <a:spcAft>
                <a:spcPts val="0"/>
              </a:spcAft>
              <a:buClr>
                <a:srgbClr val="585858"/>
              </a:buClr>
              <a:buSzPts val="1800"/>
              <a:buFont typeface="Arial"/>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6" name="Shape 66"/>
        <p:cNvGrpSpPr/>
        <p:nvPr/>
      </p:nvGrpSpPr>
      <p:grpSpPr>
        <a:xfrm>
          <a:off x="0" y="0"/>
          <a:ext cx="0" cy="0"/>
          <a:chOff x="0" y="0"/>
          <a:chExt cx="0" cy="0"/>
        </a:xfrm>
      </p:grpSpPr>
      <p:sp>
        <p:nvSpPr>
          <p:cNvPr id="67" name="Google Shape;67;p17"/>
          <p:cNvSpPr/>
          <p:nvPr/>
        </p:nvSpPr>
        <p:spPr>
          <a:xfrm>
            <a:off x="416100" y="349374"/>
            <a:ext cx="8272799" cy="130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p:nvPr/>
        </p:nvSpPr>
        <p:spPr>
          <a:xfrm>
            <a:off x="272500" y="4709350"/>
            <a:ext cx="8407501" cy="4368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a:p>
        </p:txBody>
      </p:sp>
      <p:cxnSp>
        <p:nvCxnSpPr>
          <p:cNvPr id="69" name="Google Shape;69;p17"/>
          <p:cNvCxnSpPr/>
          <p:nvPr/>
        </p:nvCxnSpPr>
        <p:spPr>
          <a:xfrm>
            <a:off x="368200" y="4736805"/>
            <a:ext cx="8311799" cy="1"/>
          </a:xfrm>
          <a:prstGeom prst="straightConnector1">
            <a:avLst/>
          </a:prstGeom>
          <a:noFill/>
          <a:ln cap="flat" cmpd="sng" w="9525">
            <a:solidFill>
              <a:srgbClr val="FFFFFF"/>
            </a:solidFill>
            <a:prstDash val="solid"/>
            <a:round/>
            <a:headEnd len="sm" w="sm" type="none"/>
            <a:tailEnd len="sm" w="sm" type="none"/>
          </a:ln>
        </p:spPr>
      </p:cxnSp>
      <p:pic>
        <p:nvPicPr>
          <p:cNvPr id="70" name="Google Shape;70;p17"/>
          <p:cNvPicPr preferRelativeResize="0"/>
          <p:nvPr/>
        </p:nvPicPr>
        <p:blipFill rotWithShape="1">
          <a:blip r:embed="rId2">
            <a:alphaModFix/>
          </a:blip>
          <a:srcRect b="0" l="0" r="0" t="0"/>
          <a:stretch/>
        </p:blipFill>
        <p:spPr>
          <a:xfrm>
            <a:off x="8469249" y="4793524"/>
            <a:ext cx="210751" cy="210751"/>
          </a:xfrm>
          <a:prstGeom prst="rect">
            <a:avLst/>
          </a:prstGeom>
          <a:noFill/>
          <a:ln>
            <a:noFill/>
          </a:ln>
        </p:spPr>
      </p:pic>
      <p:sp>
        <p:nvSpPr>
          <p:cNvPr id="71" name="Google Shape;71;p17"/>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2" name="Shape 72"/>
        <p:cNvGrpSpPr/>
        <p:nvPr/>
      </p:nvGrpSpPr>
      <p:grpSpPr>
        <a:xfrm>
          <a:off x="0" y="0"/>
          <a:ext cx="0" cy="0"/>
          <a:chOff x="0" y="0"/>
          <a:chExt cx="0" cy="0"/>
        </a:xfrm>
      </p:grpSpPr>
      <p:sp>
        <p:nvSpPr>
          <p:cNvPr id="73" name="Google Shape;73;p18"/>
          <p:cNvSpPr txBox="1"/>
          <p:nvPr>
            <p:ph type="title"/>
          </p:nvPr>
        </p:nvSpPr>
        <p:spPr>
          <a:xfrm>
            <a:off x="311699" y="2150849"/>
            <a:ext cx="8520602" cy="841801"/>
          </a:xfrm>
          <a:prstGeom prst="rect">
            <a:avLst/>
          </a:prstGeom>
          <a:noFill/>
          <a:ln>
            <a:noFill/>
          </a:ln>
        </p:spPr>
        <p:txBody>
          <a:bodyPr anchorCtr="0" anchor="ctr" bIns="91400" lIns="91400" spcFirstLastPara="1" rIns="91400" wrap="square" tIns="91400">
            <a:no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 name="Google Shape;74;p18"/>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5" name="Shape 75"/>
        <p:cNvGrpSpPr/>
        <p:nvPr/>
      </p:nvGrpSpPr>
      <p:grpSpPr>
        <a:xfrm>
          <a:off x="0" y="0"/>
          <a:ext cx="0" cy="0"/>
          <a:chOff x="0" y="0"/>
          <a:chExt cx="0" cy="0"/>
        </a:xfrm>
      </p:grpSpPr>
      <p:sp>
        <p:nvSpPr>
          <p:cNvPr id="76" name="Google Shape;76;p19"/>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 name="Google Shape;77;p19"/>
          <p:cNvSpPr txBox="1"/>
          <p:nvPr>
            <p:ph idx="1" type="body"/>
          </p:nvPr>
        </p:nvSpPr>
        <p:spPr>
          <a:xfrm>
            <a:off x="311699" y="1152475"/>
            <a:ext cx="3999902" cy="3416400"/>
          </a:xfrm>
          <a:prstGeom prst="rect">
            <a:avLst/>
          </a:prstGeom>
          <a:noFill/>
          <a:ln>
            <a:noFill/>
          </a:ln>
        </p:spPr>
        <p:txBody>
          <a:bodyPr anchorCtr="0" anchor="t" bIns="91400" lIns="91400" spcFirstLastPara="1" rIns="91400" wrap="square" tIns="91400">
            <a:noAutofit/>
          </a:bodyPr>
          <a:lstStyle>
            <a:lvl1pPr indent="-228600" lvl="0" marL="457200" algn="l">
              <a:lnSpc>
                <a:spcPct val="115000"/>
              </a:lnSpc>
              <a:spcBef>
                <a:spcPts val="1600"/>
              </a:spcBef>
              <a:spcAft>
                <a:spcPts val="0"/>
              </a:spcAft>
              <a:buClr>
                <a:srgbClr val="585858"/>
              </a:buClr>
              <a:buSzPts val="1400"/>
              <a:buFont typeface="Arial"/>
              <a:buNone/>
              <a:defRPr sz="1400"/>
            </a:lvl1pPr>
            <a:lvl2pPr indent="-228600" lvl="1" marL="914400" algn="l">
              <a:lnSpc>
                <a:spcPct val="115000"/>
              </a:lnSpc>
              <a:spcBef>
                <a:spcPts val="1600"/>
              </a:spcBef>
              <a:spcAft>
                <a:spcPts val="0"/>
              </a:spcAft>
              <a:buClr>
                <a:srgbClr val="585858"/>
              </a:buClr>
              <a:buSzPts val="1400"/>
              <a:buFont typeface="Arial"/>
              <a:buNone/>
              <a:defRPr sz="1400"/>
            </a:lvl2pPr>
            <a:lvl3pPr indent="-228600" lvl="2" marL="1371600" algn="l">
              <a:lnSpc>
                <a:spcPct val="115000"/>
              </a:lnSpc>
              <a:spcBef>
                <a:spcPts val="1600"/>
              </a:spcBef>
              <a:spcAft>
                <a:spcPts val="0"/>
              </a:spcAft>
              <a:buClr>
                <a:srgbClr val="585858"/>
              </a:buClr>
              <a:buSzPts val="1400"/>
              <a:buFont typeface="Arial"/>
              <a:buNone/>
              <a:defRPr sz="1400"/>
            </a:lvl3pPr>
            <a:lvl4pPr indent="-228600" lvl="3" marL="1828800" algn="l">
              <a:lnSpc>
                <a:spcPct val="115000"/>
              </a:lnSpc>
              <a:spcBef>
                <a:spcPts val="1600"/>
              </a:spcBef>
              <a:spcAft>
                <a:spcPts val="0"/>
              </a:spcAft>
              <a:buClr>
                <a:srgbClr val="585858"/>
              </a:buClr>
              <a:buSzPts val="1400"/>
              <a:buFont typeface="Arial"/>
              <a:buNone/>
              <a:defRPr sz="1400"/>
            </a:lvl4pPr>
            <a:lvl5pPr indent="-228600" lvl="4" marL="2286000" algn="l">
              <a:lnSpc>
                <a:spcPct val="115000"/>
              </a:lnSpc>
              <a:spcBef>
                <a:spcPts val="1600"/>
              </a:spcBef>
              <a:spcAft>
                <a:spcPts val="0"/>
              </a:spcAft>
              <a:buClr>
                <a:srgbClr val="585858"/>
              </a:buClr>
              <a:buSzPts val="1400"/>
              <a:buFont typeface="Arial"/>
              <a:buNone/>
              <a:defRPr sz="1400"/>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78" name="Google Shape;78;p19"/>
          <p:cNvSpPr txBox="1"/>
          <p:nvPr>
            <p:ph idx="2" type="body"/>
          </p:nvPr>
        </p:nvSpPr>
        <p:spPr>
          <a:xfrm>
            <a:off x="4832399" y="1152475"/>
            <a:ext cx="3999902" cy="3416400"/>
          </a:xfrm>
          <a:prstGeom prst="rect">
            <a:avLst/>
          </a:prstGeom>
          <a:noFill/>
          <a:ln>
            <a:noFill/>
          </a:ln>
        </p:spPr>
        <p:txBody>
          <a:bodyPr anchorCtr="0" anchor="t" bIns="91400" lIns="91400" spcFirstLastPara="1" rIns="91400" wrap="square" tIns="91400">
            <a:noAutofit/>
          </a:bodyPr>
          <a:lstStyle>
            <a:lvl1pPr indent="-228600" lvl="0" marL="457200" algn="l">
              <a:lnSpc>
                <a:spcPct val="115000"/>
              </a:lnSpc>
              <a:spcBef>
                <a:spcPts val="1600"/>
              </a:spcBef>
              <a:spcAft>
                <a:spcPts val="0"/>
              </a:spcAft>
              <a:buClr>
                <a:srgbClr val="585858"/>
              </a:buClr>
              <a:buSzPts val="1800"/>
              <a:buNone/>
              <a:defRPr/>
            </a:lvl1pPr>
            <a:lvl2pPr indent="-228600" lvl="1" marL="914400" algn="l">
              <a:lnSpc>
                <a:spcPct val="115000"/>
              </a:lnSpc>
              <a:spcBef>
                <a:spcPts val="1600"/>
              </a:spcBef>
              <a:spcAft>
                <a:spcPts val="0"/>
              </a:spcAft>
              <a:buClr>
                <a:srgbClr val="585858"/>
              </a:buClr>
              <a:buSzPts val="1800"/>
              <a:buNone/>
              <a:defRPr/>
            </a:lvl2pPr>
            <a:lvl3pPr indent="-228600" lvl="2" marL="1371600" algn="l">
              <a:lnSpc>
                <a:spcPct val="115000"/>
              </a:lnSpc>
              <a:spcBef>
                <a:spcPts val="1600"/>
              </a:spcBef>
              <a:spcAft>
                <a:spcPts val="0"/>
              </a:spcAft>
              <a:buClr>
                <a:srgbClr val="585858"/>
              </a:buClr>
              <a:buSzPts val="1800"/>
              <a:buNone/>
              <a:defRPr/>
            </a:lvl3pPr>
            <a:lvl4pPr indent="-228600" lvl="3" marL="1828800" algn="l">
              <a:lnSpc>
                <a:spcPct val="115000"/>
              </a:lnSpc>
              <a:spcBef>
                <a:spcPts val="1600"/>
              </a:spcBef>
              <a:spcAft>
                <a:spcPts val="0"/>
              </a:spcAft>
              <a:buClr>
                <a:srgbClr val="585858"/>
              </a:buClr>
              <a:buSzPts val="1800"/>
              <a:buNone/>
              <a:defRPr/>
            </a:lvl4pPr>
            <a:lvl5pPr indent="-228600" lvl="4" marL="2286000" algn="l">
              <a:lnSpc>
                <a:spcPct val="115000"/>
              </a:lnSpc>
              <a:spcBef>
                <a:spcPts val="1600"/>
              </a:spcBef>
              <a:spcAft>
                <a:spcPts val="0"/>
              </a:spcAft>
              <a:buClr>
                <a:srgbClr val="585858"/>
              </a:buClr>
              <a:buSzPts val="1800"/>
              <a:buNone/>
              <a:defRPr/>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79" name="Google Shape;79;p19"/>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p20"/>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2" name="Google Shape;82;p20"/>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3" name="Shape 83"/>
        <p:cNvGrpSpPr/>
        <p:nvPr/>
      </p:nvGrpSpPr>
      <p:grpSpPr>
        <a:xfrm>
          <a:off x="0" y="0"/>
          <a:ext cx="0" cy="0"/>
          <a:chOff x="0" y="0"/>
          <a:chExt cx="0" cy="0"/>
        </a:xfrm>
      </p:grpSpPr>
      <p:sp>
        <p:nvSpPr>
          <p:cNvPr id="84" name="Google Shape;84;p21"/>
          <p:cNvSpPr txBox="1"/>
          <p:nvPr>
            <p:ph type="title"/>
          </p:nvPr>
        </p:nvSpPr>
        <p:spPr>
          <a:xfrm>
            <a:off x="311699" y="555600"/>
            <a:ext cx="2808001" cy="755700"/>
          </a:xfrm>
          <a:prstGeom prst="rect">
            <a:avLst/>
          </a:prstGeom>
          <a:noFill/>
          <a:ln>
            <a:noFill/>
          </a:ln>
        </p:spPr>
        <p:txBody>
          <a:bodyPr anchorCtr="0" anchor="b" bIns="91400" lIns="91400" spcFirstLastPara="1" rIns="91400" wrap="square" tIns="91400">
            <a:no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5" name="Google Shape;85;p21"/>
          <p:cNvSpPr txBox="1"/>
          <p:nvPr>
            <p:ph idx="1" type="body"/>
          </p:nvPr>
        </p:nvSpPr>
        <p:spPr>
          <a:xfrm>
            <a:off x="311699" y="1389599"/>
            <a:ext cx="2808001" cy="3179401"/>
          </a:xfrm>
          <a:prstGeom prst="rect">
            <a:avLst/>
          </a:prstGeom>
          <a:noFill/>
          <a:ln>
            <a:noFill/>
          </a:ln>
        </p:spPr>
        <p:txBody>
          <a:bodyPr anchorCtr="0" anchor="t" bIns="91400" lIns="91400" spcFirstLastPara="1" rIns="91400" wrap="square" tIns="91400">
            <a:noAutofit/>
          </a:bodyPr>
          <a:lstStyle>
            <a:lvl1pPr indent="-228600" lvl="0" marL="457200" algn="l">
              <a:lnSpc>
                <a:spcPct val="115000"/>
              </a:lnSpc>
              <a:spcBef>
                <a:spcPts val="1600"/>
              </a:spcBef>
              <a:spcAft>
                <a:spcPts val="0"/>
              </a:spcAft>
              <a:buClr>
                <a:srgbClr val="585858"/>
              </a:buClr>
              <a:buSzPts val="1200"/>
              <a:buFont typeface="Arial"/>
              <a:buNone/>
              <a:defRPr sz="1200"/>
            </a:lvl1pPr>
            <a:lvl2pPr indent="-228600" lvl="1" marL="914400" algn="l">
              <a:lnSpc>
                <a:spcPct val="115000"/>
              </a:lnSpc>
              <a:spcBef>
                <a:spcPts val="1600"/>
              </a:spcBef>
              <a:spcAft>
                <a:spcPts val="0"/>
              </a:spcAft>
              <a:buClr>
                <a:srgbClr val="585858"/>
              </a:buClr>
              <a:buSzPts val="1200"/>
              <a:buFont typeface="Arial"/>
              <a:buNone/>
              <a:defRPr sz="1200"/>
            </a:lvl2pPr>
            <a:lvl3pPr indent="-228600" lvl="2" marL="1371600" algn="l">
              <a:lnSpc>
                <a:spcPct val="115000"/>
              </a:lnSpc>
              <a:spcBef>
                <a:spcPts val="1600"/>
              </a:spcBef>
              <a:spcAft>
                <a:spcPts val="0"/>
              </a:spcAft>
              <a:buClr>
                <a:srgbClr val="585858"/>
              </a:buClr>
              <a:buSzPts val="1200"/>
              <a:buFont typeface="Arial"/>
              <a:buNone/>
              <a:defRPr sz="1200"/>
            </a:lvl3pPr>
            <a:lvl4pPr indent="-228600" lvl="3" marL="1828800" algn="l">
              <a:lnSpc>
                <a:spcPct val="115000"/>
              </a:lnSpc>
              <a:spcBef>
                <a:spcPts val="1600"/>
              </a:spcBef>
              <a:spcAft>
                <a:spcPts val="0"/>
              </a:spcAft>
              <a:buClr>
                <a:srgbClr val="585858"/>
              </a:buClr>
              <a:buSzPts val="1200"/>
              <a:buFont typeface="Arial"/>
              <a:buNone/>
              <a:defRPr sz="1200"/>
            </a:lvl4pPr>
            <a:lvl5pPr indent="-228600" lvl="4" marL="2286000" algn="l">
              <a:lnSpc>
                <a:spcPct val="115000"/>
              </a:lnSpc>
              <a:spcBef>
                <a:spcPts val="1600"/>
              </a:spcBef>
              <a:spcAft>
                <a:spcPts val="0"/>
              </a:spcAft>
              <a:buClr>
                <a:srgbClr val="585858"/>
              </a:buClr>
              <a:buSzPts val="1200"/>
              <a:buFont typeface="Arial"/>
              <a:buNone/>
              <a:defRPr sz="1200"/>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86" name="Google Shape;86;p21"/>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7" name="Shape 87"/>
        <p:cNvGrpSpPr/>
        <p:nvPr/>
      </p:nvGrpSpPr>
      <p:grpSpPr>
        <a:xfrm>
          <a:off x="0" y="0"/>
          <a:ext cx="0" cy="0"/>
          <a:chOff x="0" y="0"/>
          <a:chExt cx="0" cy="0"/>
        </a:xfrm>
      </p:grpSpPr>
      <p:sp>
        <p:nvSpPr>
          <p:cNvPr id="88" name="Google Shape;88;p22"/>
          <p:cNvSpPr txBox="1"/>
          <p:nvPr>
            <p:ph type="title"/>
          </p:nvPr>
        </p:nvSpPr>
        <p:spPr>
          <a:xfrm>
            <a:off x="490250" y="450149"/>
            <a:ext cx="6367801" cy="40908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9" name="Google Shape;89;p22"/>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0" name="Shape 90"/>
        <p:cNvGrpSpPr/>
        <p:nvPr/>
      </p:nvGrpSpPr>
      <p:grpSpPr>
        <a:xfrm>
          <a:off x="0" y="0"/>
          <a:ext cx="0" cy="0"/>
          <a:chOff x="0" y="0"/>
          <a:chExt cx="0" cy="0"/>
        </a:xfrm>
      </p:grpSpPr>
      <p:sp>
        <p:nvSpPr>
          <p:cNvPr id="91" name="Google Shape;91;p23"/>
          <p:cNvSpPr/>
          <p:nvPr/>
        </p:nvSpPr>
        <p:spPr>
          <a:xfrm>
            <a:off x="4572000" y="-125"/>
            <a:ext cx="4572000" cy="5143501"/>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3"/>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3" name="Google Shape;93;p23"/>
          <p:cNvSpPr txBox="1"/>
          <p:nvPr>
            <p:ph idx="1" type="body"/>
          </p:nvPr>
        </p:nvSpPr>
        <p:spPr>
          <a:xfrm>
            <a:off x="265500" y="2803075"/>
            <a:ext cx="4045200" cy="1235101"/>
          </a:xfrm>
          <a:prstGeom prst="rect">
            <a:avLst/>
          </a:prstGeom>
          <a:noFill/>
          <a:ln>
            <a:noFill/>
          </a:ln>
        </p:spPr>
        <p:txBody>
          <a:bodyPr anchorCtr="0" anchor="t" bIns="91400" lIns="91400" spcFirstLastPara="1" rIns="91400" wrap="square" tIns="91400">
            <a:noAutofit/>
          </a:bodyPr>
          <a:lstStyle>
            <a:lvl1pPr indent="-228600" lvl="0" marL="457200" algn="ctr">
              <a:lnSpc>
                <a:spcPct val="100000"/>
              </a:lnSpc>
              <a:spcBef>
                <a:spcPts val="0"/>
              </a:spcBef>
              <a:spcAft>
                <a:spcPts val="0"/>
              </a:spcAft>
              <a:buClr>
                <a:srgbClr val="585858"/>
              </a:buClr>
              <a:buSzPts val="2100"/>
              <a:buFont typeface="Arial"/>
              <a:buNone/>
              <a:defRPr sz="2100"/>
            </a:lvl1pPr>
            <a:lvl2pPr indent="-228600" lvl="1" marL="914400" algn="ctr">
              <a:lnSpc>
                <a:spcPct val="100000"/>
              </a:lnSpc>
              <a:spcBef>
                <a:spcPts val="0"/>
              </a:spcBef>
              <a:spcAft>
                <a:spcPts val="0"/>
              </a:spcAft>
              <a:buClr>
                <a:srgbClr val="585858"/>
              </a:buClr>
              <a:buSzPts val="2100"/>
              <a:buFont typeface="Arial"/>
              <a:buNone/>
              <a:defRPr sz="2100"/>
            </a:lvl2pPr>
            <a:lvl3pPr indent="-228600" lvl="2" marL="1371600" algn="ctr">
              <a:lnSpc>
                <a:spcPct val="100000"/>
              </a:lnSpc>
              <a:spcBef>
                <a:spcPts val="0"/>
              </a:spcBef>
              <a:spcAft>
                <a:spcPts val="0"/>
              </a:spcAft>
              <a:buClr>
                <a:srgbClr val="585858"/>
              </a:buClr>
              <a:buSzPts val="2100"/>
              <a:buFont typeface="Arial"/>
              <a:buNone/>
              <a:defRPr sz="2100"/>
            </a:lvl3pPr>
            <a:lvl4pPr indent="-228600" lvl="3" marL="1828800" algn="ctr">
              <a:lnSpc>
                <a:spcPct val="100000"/>
              </a:lnSpc>
              <a:spcBef>
                <a:spcPts val="0"/>
              </a:spcBef>
              <a:spcAft>
                <a:spcPts val="0"/>
              </a:spcAft>
              <a:buClr>
                <a:srgbClr val="585858"/>
              </a:buClr>
              <a:buSzPts val="2100"/>
              <a:buFont typeface="Arial"/>
              <a:buNone/>
              <a:defRPr sz="2100"/>
            </a:lvl4pPr>
            <a:lvl5pPr indent="-228600" lvl="4" marL="2286000" algn="ctr">
              <a:lnSpc>
                <a:spcPct val="100000"/>
              </a:lnSpc>
              <a:spcBef>
                <a:spcPts val="0"/>
              </a:spcBef>
              <a:spcAft>
                <a:spcPts val="0"/>
              </a:spcAft>
              <a:buClr>
                <a:srgbClr val="585858"/>
              </a:buClr>
              <a:buSzPts val="2100"/>
              <a:buFont typeface="Arial"/>
              <a:buNone/>
              <a:defRPr sz="2100"/>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94" name="Google Shape;94;p23"/>
          <p:cNvSpPr txBox="1"/>
          <p:nvPr>
            <p:ph idx="2" type="body"/>
          </p:nvPr>
        </p:nvSpPr>
        <p:spPr>
          <a:xfrm>
            <a:off x="4939500" y="724074"/>
            <a:ext cx="3837000" cy="3695102"/>
          </a:xfrm>
          <a:prstGeom prst="rect">
            <a:avLst/>
          </a:prstGeom>
          <a:noFill/>
          <a:ln>
            <a:noFill/>
          </a:ln>
        </p:spPr>
        <p:txBody>
          <a:bodyPr anchorCtr="0" anchor="ctr" bIns="91400" lIns="91400" spcFirstLastPara="1" rIns="91400" wrap="square" tIns="91400">
            <a:noAutofit/>
          </a:bodyPr>
          <a:lstStyle>
            <a:lvl1pPr indent="-228600" lvl="0" marL="457200" algn="l">
              <a:lnSpc>
                <a:spcPct val="115000"/>
              </a:lnSpc>
              <a:spcBef>
                <a:spcPts val="1600"/>
              </a:spcBef>
              <a:spcAft>
                <a:spcPts val="0"/>
              </a:spcAft>
              <a:buClr>
                <a:srgbClr val="585858"/>
              </a:buClr>
              <a:buSzPts val="1800"/>
              <a:buNone/>
              <a:defRPr/>
            </a:lvl1pPr>
            <a:lvl2pPr indent="-228600" lvl="1" marL="914400" algn="l">
              <a:lnSpc>
                <a:spcPct val="115000"/>
              </a:lnSpc>
              <a:spcBef>
                <a:spcPts val="1600"/>
              </a:spcBef>
              <a:spcAft>
                <a:spcPts val="0"/>
              </a:spcAft>
              <a:buClr>
                <a:srgbClr val="585858"/>
              </a:buClr>
              <a:buSzPts val="1800"/>
              <a:buNone/>
              <a:defRPr/>
            </a:lvl2pPr>
            <a:lvl3pPr indent="-228600" lvl="2" marL="1371600" algn="l">
              <a:lnSpc>
                <a:spcPct val="115000"/>
              </a:lnSpc>
              <a:spcBef>
                <a:spcPts val="1600"/>
              </a:spcBef>
              <a:spcAft>
                <a:spcPts val="0"/>
              </a:spcAft>
              <a:buClr>
                <a:srgbClr val="585858"/>
              </a:buClr>
              <a:buSzPts val="1800"/>
              <a:buNone/>
              <a:defRPr/>
            </a:lvl3pPr>
            <a:lvl4pPr indent="-228600" lvl="3" marL="1828800" algn="l">
              <a:lnSpc>
                <a:spcPct val="115000"/>
              </a:lnSpc>
              <a:spcBef>
                <a:spcPts val="1600"/>
              </a:spcBef>
              <a:spcAft>
                <a:spcPts val="0"/>
              </a:spcAft>
              <a:buClr>
                <a:srgbClr val="585858"/>
              </a:buClr>
              <a:buSzPts val="1800"/>
              <a:buNone/>
              <a:defRPr/>
            </a:lvl4pPr>
            <a:lvl5pPr indent="-228600" lvl="4" marL="2286000" algn="l">
              <a:lnSpc>
                <a:spcPct val="115000"/>
              </a:lnSpc>
              <a:spcBef>
                <a:spcPts val="1600"/>
              </a:spcBef>
              <a:spcAft>
                <a:spcPts val="0"/>
              </a:spcAft>
              <a:buClr>
                <a:srgbClr val="585858"/>
              </a:buClr>
              <a:buSzPts val="1800"/>
              <a:buNone/>
              <a:defRPr/>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95" name="Google Shape;95;p23"/>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6" name="Shape 96"/>
        <p:cNvGrpSpPr/>
        <p:nvPr/>
      </p:nvGrpSpPr>
      <p:grpSpPr>
        <a:xfrm>
          <a:off x="0" y="0"/>
          <a:ext cx="0" cy="0"/>
          <a:chOff x="0" y="0"/>
          <a:chExt cx="0" cy="0"/>
        </a:xfrm>
      </p:grpSpPr>
      <p:sp>
        <p:nvSpPr>
          <p:cNvPr id="97" name="Google Shape;97;p24"/>
          <p:cNvSpPr txBox="1"/>
          <p:nvPr>
            <p:ph type="title"/>
          </p:nvPr>
        </p:nvSpPr>
        <p:spPr>
          <a:xfrm>
            <a:off x="311699" y="1106125"/>
            <a:ext cx="8520602" cy="1963500"/>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8" name="Google Shape;98;p24"/>
          <p:cNvSpPr txBox="1"/>
          <p:nvPr>
            <p:ph idx="1" type="body"/>
          </p:nvPr>
        </p:nvSpPr>
        <p:spPr>
          <a:xfrm>
            <a:off x="311699" y="3152225"/>
            <a:ext cx="8520602" cy="1300800"/>
          </a:xfrm>
          <a:prstGeom prst="rect">
            <a:avLst/>
          </a:prstGeom>
          <a:noFill/>
          <a:ln>
            <a:noFill/>
          </a:ln>
        </p:spPr>
        <p:txBody>
          <a:bodyPr anchorCtr="0" anchor="t" bIns="91400" lIns="91400" spcFirstLastPara="1" rIns="91400" wrap="square" tIns="91400">
            <a:noAutofit/>
          </a:bodyPr>
          <a:lstStyle>
            <a:lvl1pPr indent="-228600" lvl="0" marL="457200" algn="ctr">
              <a:lnSpc>
                <a:spcPct val="115000"/>
              </a:lnSpc>
              <a:spcBef>
                <a:spcPts val="1600"/>
              </a:spcBef>
              <a:spcAft>
                <a:spcPts val="0"/>
              </a:spcAft>
              <a:buClr>
                <a:srgbClr val="585858"/>
              </a:buClr>
              <a:buSzPts val="1800"/>
              <a:buNone/>
              <a:defRPr/>
            </a:lvl1pPr>
            <a:lvl2pPr indent="-228600" lvl="1" marL="914400" algn="ctr">
              <a:lnSpc>
                <a:spcPct val="115000"/>
              </a:lnSpc>
              <a:spcBef>
                <a:spcPts val="1600"/>
              </a:spcBef>
              <a:spcAft>
                <a:spcPts val="0"/>
              </a:spcAft>
              <a:buClr>
                <a:srgbClr val="585858"/>
              </a:buClr>
              <a:buSzPts val="1800"/>
              <a:buNone/>
              <a:defRPr/>
            </a:lvl2pPr>
            <a:lvl3pPr indent="-228600" lvl="2" marL="1371600" algn="ctr">
              <a:lnSpc>
                <a:spcPct val="115000"/>
              </a:lnSpc>
              <a:spcBef>
                <a:spcPts val="1600"/>
              </a:spcBef>
              <a:spcAft>
                <a:spcPts val="0"/>
              </a:spcAft>
              <a:buClr>
                <a:srgbClr val="585858"/>
              </a:buClr>
              <a:buSzPts val="1800"/>
              <a:buNone/>
              <a:defRPr/>
            </a:lvl3pPr>
            <a:lvl4pPr indent="-228600" lvl="3" marL="1828800" algn="ctr">
              <a:lnSpc>
                <a:spcPct val="115000"/>
              </a:lnSpc>
              <a:spcBef>
                <a:spcPts val="1600"/>
              </a:spcBef>
              <a:spcAft>
                <a:spcPts val="0"/>
              </a:spcAft>
              <a:buClr>
                <a:srgbClr val="585858"/>
              </a:buClr>
              <a:buSzPts val="1800"/>
              <a:buNone/>
              <a:defRPr/>
            </a:lvl4pPr>
            <a:lvl5pPr indent="-228600" lvl="4" marL="2286000" algn="ctr">
              <a:lnSpc>
                <a:spcPct val="115000"/>
              </a:lnSpc>
              <a:spcBef>
                <a:spcPts val="1600"/>
              </a:spcBef>
              <a:spcAft>
                <a:spcPts val="0"/>
              </a:spcAft>
              <a:buClr>
                <a:srgbClr val="585858"/>
              </a:buClr>
              <a:buSzPts val="1800"/>
              <a:buNone/>
              <a:defRPr/>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99" name="Google Shape;99;p24"/>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0" name="Shape 100"/>
        <p:cNvGrpSpPr/>
        <p:nvPr/>
      </p:nvGrpSpPr>
      <p:grpSpPr>
        <a:xfrm>
          <a:off x="0" y="0"/>
          <a:ext cx="0" cy="0"/>
          <a:chOff x="0" y="0"/>
          <a:chExt cx="0" cy="0"/>
        </a:xfrm>
      </p:grpSpPr>
      <p:sp>
        <p:nvSpPr>
          <p:cNvPr id="101" name="Google Shape;101;p25"/>
          <p:cNvSpPr txBox="1"/>
          <p:nvPr>
            <p:ph type="title"/>
          </p:nvPr>
        </p:nvSpPr>
        <p:spPr>
          <a:xfrm>
            <a:off x="311708" y="744574"/>
            <a:ext cx="8520601" cy="2052601"/>
          </a:xfrm>
          <a:prstGeom prst="rect">
            <a:avLst/>
          </a:prstGeom>
          <a:noFill/>
          <a:ln>
            <a:noFill/>
          </a:ln>
        </p:spPr>
        <p:txBody>
          <a:bodyPr anchorCtr="0" anchor="b" bIns="91400" lIns="91400" spcFirstLastPara="1" rIns="91400" wrap="square" tIns="91400">
            <a:no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2" name="Google Shape;102;p25"/>
          <p:cNvSpPr txBox="1"/>
          <p:nvPr>
            <p:ph idx="1" type="body"/>
          </p:nvPr>
        </p:nvSpPr>
        <p:spPr>
          <a:xfrm>
            <a:off x="311699" y="2834125"/>
            <a:ext cx="8520602" cy="792601"/>
          </a:xfrm>
          <a:prstGeom prst="rect">
            <a:avLst/>
          </a:prstGeom>
          <a:noFill/>
          <a:ln>
            <a:noFill/>
          </a:ln>
        </p:spPr>
        <p:txBody>
          <a:bodyPr anchorCtr="0" anchor="t" bIns="91400" lIns="91400" spcFirstLastPara="1" rIns="91400" wrap="square" tIns="91400">
            <a:noAutofit/>
          </a:bodyPr>
          <a:lstStyle>
            <a:lvl1pPr indent="-228600" lvl="0" marL="457200" algn="ctr">
              <a:lnSpc>
                <a:spcPct val="100000"/>
              </a:lnSpc>
              <a:spcBef>
                <a:spcPts val="0"/>
              </a:spcBef>
              <a:spcAft>
                <a:spcPts val="0"/>
              </a:spcAft>
              <a:buClr>
                <a:srgbClr val="585858"/>
              </a:buClr>
              <a:buSzPts val="2800"/>
              <a:buFont typeface="Arial"/>
              <a:buNone/>
              <a:defRPr sz="2800"/>
            </a:lvl1pPr>
            <a:lvl2pPr indent="-228600" lvl="1" marL="914400" algn="ctr">
              <a:lnSpc>
                <a:spcPct val="100000"/>
              </a:lnSpc>
              <a:spcBef>
                <a:spcPts val="0"/>
              </a:spcBef>
              <a:spcAft>
                <a:spcPts val="0"/>
              </a:spcAft>
              <a:buClr>
                <a:srgbClr val="585858"/>
              </a:buClr>
              <a:buSzPts val="2800"/>
              <a:buFont typeface="Arial"/>
              <a:buNone/>
              <a:defRPr sz="2800"/>
            </a:lvl2pPr>
            <a:lvl3pPr indent="-228600" lvl="2" marL="1371600" algn="ctr">
              <a:lnSpc>
                <a:spcPct val="100000"/>
              </a:lnSpc>
              <a:spcBef>
                <a:spcPts val="0"/>
              </a:spcBef>
              <a:spcAft>
                <a:spcPts val="0"/>
              </a:spcAft>
              <a:buClr>
                <a:srgbClr val="585858"/>
              </a:buClr>
              <a:buSzPts val="2800"/>
              <a:buFont typeface="Arial"/>
              <a:buNone/>
              <a:defRPr sz="2800"/>
            </a:lvl3pPr>
            <a:lvl4pPr indent="-228600" lvl="3" marL="1828800" algn="ctr">
              <a:lnSpc>
                <a:spcPct val="100000"/>
              </a:lnSpc>
              <a:spcBef>
                <a:spcPts val="0"/>
              </a:spcBef>
              <a:spcAft>
                <a:spcPts val="0"/>
              </a:spcAft>
              <a:buClr>
                <a:srgbClr val="585858"/>
              </a:buClr>
              <a:buSzPts val="2800"/>
              <a:buFont typeface="Arial"/>
              <a:buNone/>
              <a:defRPr sz="2800"/>
            </a:lvl4pPr>
            <a:lvl5pPr indent="-228600" lvl="4" marL="2286000" algn="ctr">
              <a:lnSpc>
                <a:spcPct val="100000"/>
              </a:lnSpc>
              <a:spcBef>
                <a:spcPts val="0"/>
              </a:spcBef>
              <a:spcAft>
                <a:spcPts val="0"/>
              </a:spcAft>
              <a:buClr>
                <a:srgbClr val="585858"/>
              </a:buClr>
              <a:buSzPts val="2800"/>
              <a:buFont typeface="Arial"/>
              <a:buNone/>
              <a:defRPr sz="2800"/>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103" name="Google Shape;103;p25"/>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p:cSld name="Body Copy">
    <p:spTree>
      <p:nvGrpSpPr>
        <p:cNvPr id="104" name="Shape 104"/>
        <p:cNvGrpSpPr/>
        <p:nvPr/>
      </p:nvGrpSpPr>
      <p:grpSpPr>
        <a:xfrm>
          <a:off x="0" y="0"/>
          <a:ext cx="0" cy="0"/>
          <a:chOff x="0" y="0"/>
          <a:chExt cx="0" cy="0"/>
        </a:xfrm>
      </p:grpSpPr>
      <p:sp>
        <p:nvSpPr>
          <p:cNvPr id="105" name="Google Shape;105;p26"/>
          <p:cNvSpPr txBox="1"/>
          <p:nvPr>
            <p:ph type="title"/>
          </p:nvPr>
        </p:nvSpPr>
        <p:spPr>
          <a:xfrm>
            <a:off x="320275" y="517574"/>
            <a:ext cx="8407500" cy="459302"/>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6" name="Google Shape;106;p26"/>
          <p:cNvSpPr txBox="1"/>
          <p:nvPr>
            <p:ph idx="1" type="body"/>
          </p:nvPr>
        </p:nvSpPr>
        <p:spPr>
          <a:xfrm>
            <a:off x="320275" y="941000"/>
            <a:ext cx="8362200" cy="3775501"/>
          </a:xfrm>
          <a:prstGeom prst="rect">
            <a:avLst/>
          </a:prstGeom>
          <a:noFill/>
          <a:ln>
            <a:noFill/>
          </a:ln>
        </p:spPr>
        <p:txBody>
          <a:bodyPr anchorCtr="0" anchor="t" bIns="91400" lIns="91400" spcFirstLastPara="1" rIns="91400" wrap="square" tIns="91400">
            <a:noAutofit/>
          </a:bodyPr>
          <a:lstStyle>
            <a:lvl1pPr indent="-228600" lvl="0" marL="457200" algn="l">
              <a:lnSpc>
                <a:spcPct val="115000"/>
              </a:lnSpc>
              <a:spcBef>
                <a:spcPts val="1600"/>
              </a:spcBef>
              <a:spcAft>
                <a:spcPts val="0"/>
              </a:spcAft>
              <a:buClr>
                <a:srgbClr val="585858"/>
              </a:buClr>
              <a:buSzPts val="1800"/>
              <a:buNone/>
              <a:defRPr/>
            </a:lvl1pPr>
            <a:lvl2pPr indent="-228600" lvl="1" marL="914400" algn="l">
              <a:lnSpc>
                <a:spcPct val="115000"/>
              </a:lnSpc>
              <a:spcBef>
                <a:spcPts val="1600"/>
              </a:spcBef>
              <a:spcAft>
                <a:spcPts val="0"/>
              </a:spcAft>
              <a:buClr>
                <a:srgbClr val="585858"/>
              </a:buClr>
              <a:buSzPts val="1800"/>
              <a:buNone/>
              <a:defRPr/>
            </a:lvl2pPr>
            <a:lvl3pPr indent="-228600" lvl="2" marL="1371600" algn="l">
              <a:lnSpc>
                <a:spcPct val="115000"/>
              </a:lnSpc>
              <a:spcBef>
                <a:spcPts val="1600"/>
              </a:spcBef>
              <a:spcAft>
                <a:spcPts val="0"/>
              </a:spcAft>
              <a:buClr>
                <a:srgbClr val="585858"/>
              </a:buClr>
              <a:buSzPts val="1800"/>
              <a:buNone/>
              <a:defRPr/>
            </a:lvl3pPr>
            <a:lvl4pPr indent="-228600" lvl="3" marL="1828800" algn="l">
              <a:lnSpc>
                <a:spcPct val="115000"/>
              </a:lnSpc>
              <a:spcBef>
                <a:spcPts val="1600"/>
              </a:spcBef>
              <a:spcAft>
                <a:spcPts val="0"/>
              </a:spcAft>
              <a:buClr>
                <a:srgbClr val="585858"/>
              </a:buClr>
              <a:buSzPts val="1800"/>
              <a:buNone/>
              <a:defRPr/>
            </a:lvl4pPr>
            <a:lvl5pPr indent="-228600" lvl="4" marL="2286000" algn="l">
              <a:lnSpc>
                <a:spcPct val="115000"/>
              </a:lnSpc>
              <a:spcBef>
                <a:spcPts val="1600"/>
              </a:spcBef>
              <a:spcAft>
                <a:spcPts val="0"/>
              </a:spcAft>
              <a:buClr>
                <a:srgbClr val="585858"/>
              </a:buClr>
              <a:buSzPts val="1800"/>
              <a:buNone/>
              <a:defRPr/>
            </a:lvl5pPr>
            <a:lvl6pPr indent="-228600" lvl="5" marL="2743200" algn="l">
              <a:lnSpc>
                <a:spcPct val="115000"/>
              </a:lnSpc>
              <a:spcBef>
                <a:spcPts val="1600"/>
              </a:spcBef>
              <a:spcAft>
                <a:spcPts val="0"/>
              </a:spcAft>
              <a:buClr>
                <a:srgbClr val="585858"/>
              </a:buClr>
              <a:buSzPts val="1800"/>
              <a:buNone/>
              <a:defRPr/>
            </a:lvl6pPr>
            <a:lvl7pPr indent="-228600" lvl="6" marL="3200400" algn="l">
              <a:lnSpc>
                <a:spcPct val="115000"/>
              </a:lnSpc>
              <a:spcBef>
                <a:spcPts val="1600"/>
              </a:spcBef>
              <a:spcAft>
                <a:spcPts val="0"/>
              </a:spcAft>
              <a:buClr>
                <a:srgbClr val="585858"/>
              </a:buClr>
              <a:buSzPts val="1800"/>
              <a:buNone/>
              <a:defRPr/>
            </a:lvl7pPr>
            <a:lvl8pPr indent="-228600" lvl="7" marL="3657600" algn="l">
              <a:lnSpc>
                <a:spcPct val="115000"/>
              </a:lnSpc>
              <a:spcBef>
                <a:spcPts val="1600"/>
              </a:spcBef>
              <a:spcAft>
                <a:spcPts val="0"/>
              </a:spcAft>
              <a:buClr>
                <a:srgbClr val="585858"/>
              </a:buClr>
              <a:buSzPts val="1800"/>
              <a:buNone/>
              <a:defRPr/>
            </a:lvl8pPr>
            <a:lvl9pPr indent="-228600" lvl="8" marL="4114800" algn="l">
              <a:lnSpc>
                <a:spcPct val="115000"/>
              </a:lnSpc>
              <a:spcBef>
                <a:spcPts val="1600"/>
              </a:spcBef>
              <a:spcAft>
                <a:spcPts val="0"/>
              </a:spcAft>
              <a:buClr>
                <a:srgbClr val="585858"/>
              </a:buClr>
              <a:buSzPts val="1800"/>
              <a:buNone/>
              <a:defRPr/>
            </a:lvl9pPr>
          </a:lstStyle>
          <a:p/>
        </p:txBody>
      </p:sp>
      <p:sp>
        <p:nvSpPr>
          <p:cNvPr id="107" name="Google Shape;107;p26"/>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Autofit/>
          </a:bodyPr>
          <a:lstStyle>
            <a:lvl1pPr indent="0" lvl="0" mar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108" name="Shape 108"/>
        <p:cNvGrpSpPr/>
        <p:nvPr/>
      </p:nvGrpSpPr>
      <p:grpSpPr>
        <a:xfrm>
          <a:off x="0" y="0"/>
          <a:ext cx="0" cy="0"/>
          <a:chOff x="0" y="0"/>
          <a:chExt cx="0" cy="0"/>
        </a:xfrm>
      </p:grpSpPr>
      <p:sp>
        <p:nvSpPr>
          <p:cNvPr id="109" name="Google Shape;109;p2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2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7" name="Shape 117"/>
        <p:cNvGrpSpPr/>
        <p:nvPr/>
      </p:nvGrpSpPr>
      <p:grpSpPr>
        <a:xfrm>
          <a:off x="0" y="0"/>
          <a:ext cx="0" cy="0"/>
          <a:chOff x="0" y="0"/>
          <a:chExt cx="0" cy="0"/>
        </a:xfrm>
      </p:grpSpPr>
      <p:sp>
        <p:nvSpPr>
          <p:cNvPr id="118" name="Google Shape;118;p29"/>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9"/>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1" name="Google Shape;121;p29"/>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9"/>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123" name="Google Shape;123;p29"/>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9"/>
          <p:cNvPicPr preferRelativeResize="0"/>
          <p:nvPr/>
        </p:nvPicPr>
        <p:blipFill>
          <a:blip r:embed="rId2">
            <a:alphaModFix/>
          </a:blip>
          <a:stretch>
            <a:fillRect/>
          </a:stretch>
        </p:blipFill>
        <p:spPr>
          <a:xfrm>
            <a:off x="8544437" y="4493863"/>
            <a:ext cx="572726" cy="5726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125" name="Shape 125"/>
        <p:cNvGrpSpPr/>
        <p:nvPr/>
      </p:nvGrpSpPr>
      <p:grpSpPr>
        <a:xfrm>
          <a:off x="0" y="0"/>
          <a:ext cx="0" cy="0"/>
          <a:chOff x="0" y="0"/>
          <a:chExt cx="0" cy="0"/>
        </a:xfrm>
      </p:grpSpPr>
      <p:sp>
        <p:nvSpPr>
          <p:cNvPr id="126" name="Google Shape;126;p30"/>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0"/>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28" name="Google Shape;128;p30"/>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29" name="Google Shape;129;p30"/>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30" name="Google Shape;130;p30"/>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0"/>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132" name="Google Shape;132;p3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133" name="Google Shape;133;p30"/>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134" name="Google Shape;134;p30"/>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135" name="Shape 135"/>
        <p:cNvGrpSpPr/>
        <p:nvPr/>
      </p:nvGrpSpPr>
      <p:grpSpPr>
        <a:xfrm>
          <a:off x="0" y="0"/>
          <a:ext cx="0" cy="0"/>
          <a:chOff x="0" y="0"/>
          <a:chExt cx="0" cy="0"/>
        </a:xfrm>
      </p:grpSpPr>
      <p:sp>
        <p:nvSpPr>
          <p:cNvPr id="136" name="Google Shape;136;p31"/>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1"/>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38" name="Google Shape;138;p31"/>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39" name="Google Shape;139;p31"/>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140" name="Google Shape;140;p31"/>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1"/>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142" name="Google Shape;142;p3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143" name="Google Shape;143;p31"/>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144" name="Google Shape;144;p31"/>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showMasterSp="0">
  <p:cSld name="Thank You Slide_1_1_2">
    <p:spTree>
      <p:nvGrpSpPr>
        <p:cNvPr id="145" name="Shape 145"/>
        <p:cNvGrpSpPr/>
        <p:nvPr/>
      </p:nvGrpSpPr>
      <p:grpSpPr>
        <a:xfrm>
          <a:off x="0" y="0"/>
          <a:ext cx="0" cy="0"/>
          <a:chOff x="0" y="0"/>
          <a:chExt cx="0" cy="0"/>
        </a:xfrm>
      </p:grpSpPr>
      <p:sp>
        <p:nvSpPr>
          <p:cNvPr id="146" name="Google Shape;146;p32"/>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2"/>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48" name="Google Shape;148;p32"/>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49" name="Google Shape;149;p32"/>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pic>
        <p:nvPicPr>
          <p:cNvPr descr="GA-Cog-900.png" id="150" name="Google Shape;150;p32"/>
          <p:cNvPicPr preferRelativeResize="0"/>
          <p:nvPr/>
        </p:nvPicPr>
        <p:blipFill>
          <a:blip r:embed="rId3">
            <a:alphaModFix/>
          </a:blip>
          <a:stretch>
            <a:fillRect/>
          </a:stretch>
        </p:blipFill>
        <p:spPr>
          <a:xfrm>
            <a:off x="8370750" y="4701500"/>
            <a:ext cx="316051" cy="316051"/>
          </a:xfrm>
          <a:prstGeom prst="rect">
            <a:avLst/>
          </a:prstGeom>
          <a:noFill/>
          <a:ln>
            <a:noFill/>
          </a:ln>
        </p:spPr>
      </p:pic>
      <p:sp>
        <p:nvSpPr>
          <p:cNvPr id="151" name="Google Shape;151;p32"/>
          <p:cNvSpPr/>
          <p:nvPr/>
        </p:nvSpPr>
        <p:spPr>
          <a:xfrm>
            <a:off x="-150" y="75"/>
            <a:ext cx="9144000" cy="5143500"/>
          </a:xfrm>
          <a:prstGeom prst="rect">
            <a:avLst/>
          </a:prstGeom>
          <a:solidFill>
            <a:srgbClr val="42454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2"/>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53" name="Google Shape;153;p32"/>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154" name="Google Shape;154;p3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155" name="Google Shape;155;p32"/>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156" name="Google Shape;156;p32"/>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157" name="Shape 157"/>
        <p:cNvGrpSpPr/>
        <p:nvPr/>
      </p:nvGrpSpPr>
      <p:grpSpPr>
        <a:xfrm>
          <a:off x="0" y="0"/>
          <a:ext cx="0" cy="0"/>
          <a:chOff x="0" y="0"/>
          <a:chExt cx="0" cy="0"/>
        </a:xfrm>
      </p:grpSpPr>
      <p:sp>
        <p:nvSpPr>
          <p:cNvPr id="158" name="Google Shape;158;p33"/>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 name="Google Shape;159;p33"/>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160" name="Shape 160"/>
        <p:cNvGrpSpPr/>
        <p:nvPr/>
      </p:nvGrpSpPr>
      <p:grpSpPr>
        <a:xfrm>
          <a:off x="0" y="0"/>
          <a:ext cx="0" cy="0"/>
          <a:chOff x="0" y="0"/>
          <a:chExt cx="0" cy="0"/>
        </a:xfrm>
      </p:grpSpPr>
      <p:sp>
        <p:nvSpPr>
          <p:cNvPr id="161" name="Google Shape;161;p3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62" name="Google Shape;162;p3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63" name="Google Shape;163;p3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64" name="Google Shape;164;p3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5" name="Google Shape;165;p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166" name="Shape 166"/>
        <p:cNvGrpSpPr/>
        <p:nvPr/>
      </p:nvGrpSpPr>
      <p:grpSpPr>
        <a:xfrm>
          <a:off x="0" y="0"/>
          <a:ext cx="0" cy="0"/>
          <a:chOff x="0" y="0"/>
          <a:chExt cx="0" cy="0"/>
        </a:xfrm>
      </p:grpSpPr>
      <p:sp>
        <p:nvSpPr>
          <p:cNvPr id="167" name="Google Shape;167;p35"/>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35"/>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70" name="Google Shape;170;p3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171" name="Shape 171"/>
        <p:cNvGrpSpPr/>
        <p:nvPr/>
      </p:nvGrpSpPr>
      <p:grpSpPr>
        <a:xfrm>
          <a:off x="0" y="0"/>
          <a:ext cx="0" cy="0"/>
          <a:chOff x="0" y="0"/>
          <a:chExt cx="0" cy="0"/>
        </a:xfrm>
      </p:grpSpPr>
      <p:cxnSp>
        <p:nvCxnSpPr>
          <p:cNvPr id="172" name="Google Shape;172;p36"/>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173" name="Google Shape;173;p36"/>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174" name="Google Shape;174;p36"/>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175" name="Google Shape;175;p36"/>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76" name="Google Shape;176;p36"/>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177" name="Google Shape;177;p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78" name="Google Shape;178;p3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179" name="Shape 179"/>
        <p:cNvGrpSpPr/>
        <p:nvPr/>
      </p:nvGrpSpPr>
      <p:grpSpPr>
        <a:xfrm>
          <a:off x="0" y="0"/>
          <a:ext cx="0" cy="0"/>
          <a:chOff x="0" y="0"/>
          <a:chExt cx="0" cy="0"/>
        </a:xfrm>
      </p:grpSpPr>
      <p:cxnSp>
        <p:nvCxnSpPr>
          <p:cNvPr id="180" name="Google Shape;180;p37"/>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81" name="Google Shape;181;p37"/>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82" name="Google Shape;182;p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83" name="Google Shape;183;p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84" name="Shape 184"/>
        <p:cNvGrpSpPr/>
        <p:nvPr/>
      </p:nvGrpSpPr>
      <p:grpSpPr>
        <a:xfrm>
          <a:off x="0" y="0"/>
          <a:ext cx="0" cy="0"/>
          <a:chOff x="0" y="0"/>
          <a:chExt cx="0" cy="0"/>
        </a:xfrm>
      </p:grpSpPr>
      <p:sp>
        <p:nvSpPr>
          <p:cNvPr id="185" name="Google Shape;185;p3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86" name="Google Shape;186;p3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87" name="Google Shape;187;p3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88" name="Google Shape;188;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189" name="Shape 189"/>
        <p:cNvGrpSpPr/>
        <p:nvPr/>
      </p:nvGrpSpPr>
      <p:grpSpPr>
        <a:xfrm>
          <a:off x="0" y="0"/>
          <a:ext cx="0" cy="0"/>
          <a:chOff x="0" y="0"/>
          <a:chExt cx="0" cy="0"/>
        </a:xfrm>
      </p:grpSpPr>
      <p:sp>
        <p:nvSpPr>
          <p:cNvPr id="190" name="Google Shape;190;p39"/>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192" name="Google Shape;192;p39"/>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93" name="Google Shape;193;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94" name="Google Shape;194;p3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95" name="Google Shape;195;p3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196" name="Google Shape;196;p39"/>
          <p:cNvSpPr txBox="1"/>
          <p:nvPr>
            <p:ph idx="2" type="body"/>
          </p:nvPr>
        </p:nvSpPr>
        <p:spPr>
          <a:xfrm>
            <a:off x="457200" y="1143000"/>
            <a:ext cx="8076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197" name="Shape 197"/>
        <p:cNvGrpSpPr/>
        <p:nvPr/>
      </p:nvGrpSpPr>
      <p:grpSpPr>
        <a:xfrm>
          <a:off x="0" y="0"/>
          <a:ext cx="0" cy="0"/>
          <a:chOff x="0" y="0"/>
          <a:chExt cx="0" cy="0"/>
        </a:xfrm>
      </p:grpSpPr>
      <p:sp>
        <p:nvSpPr>
          <p:cNvPr id="198" name="Google Shape;198;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99" name="Google Shape;199;p40"/>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0"/>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201" name="Google Shape;201;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02" name="Google Shape;202;p4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03" name="Google Shape;203;p4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204" name="Google Shape;204;p40"/>
          <p:cNvSpPr txBox="1"/>
          <p:nvPr>
            <p:ph idx="2" type="body"/>
          </p:nvPr>
        </p:nvSpPr>
        <p:spPr>
          <a:xfrm>
            <a:off x="457200" y="1143000"/>
            <a:ext cx="81900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205" name="Shape 205"/>
        <p:cNvGrpSpPr/>
        <p:nvPr/>
      </p:nvGrpSpPr>
      <p:grpSpPr>
        <a:xfrm>
          <a:off x="0" y="0"/>
          <a:ext cx="0" cy="0"/>
          <a:chOff x="0" y="0"/>
          <a:chExt cx="0" cy="0"/>
        </a:xfrm>
      </p:grpSpPr>
      <p:sp>
        <p:nvSpPr>
          <p:cNvPr id="206" name="Google Shape;206;p41"/>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208" name="Google Shape;208;p41"/>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09" name="Google Shape;209;p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10" name="Google Shape;210;p4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11" name="Google Shape;211;p4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212" name="Google Shape;212;p41"/>
          <p:cNvSpPr txBox="1"/>
          <p:nvPr>
            <p:ph idx="2" type="body"/>
          </p:nvPr>
        </p:nvSpPr>
        <p:spPr>
          <a:xfrm>
            <a:off x="457200" y="1143000"/>
            <a:ext cx="81639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213" name="Shape 213"/>
        <p:cNvGrpSpPr/>
        <p:nvPr/>
      </p:nvGrpSpPr>
      <p:grpSpPr>
        <a:xfrm>
          <a:off x="0" y="0"/>
          <a:ext cx="0" cy="0"/>
          <a:chOff x="0" y="0"/>
          <a:chExt cx="0" cy="0"/>
        </a:xfrm>
      </p:grpSpPr>
      <p:sp>
        <p:nvSpPr>
          <p:cNvPr id="214" name="Google Shape;214;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15" name="Google Shape;215;p42"/>
          <p:cNvSpPr/>
          <p:nvPr/>
        </p:nvSpPr>
        <p:spPr>
          <a:xfrm>
            <a:off x="6308325" y="0"/>
            <a:ext cx="2876700" cy="51714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216" name="Google Shape;216;p4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17" name="Google Shape;217;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18" name="Google Shape;218;p4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19" name="Google Shape;219;p4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220" name="Google Shape;220;p42"/>
          <p:cNvSpPr txBox="1"/>
          <p:nvPr>
            <p:ph idx="2" type="body"/>
          </p:nvPr>
        </p:nvSpPr>
        <p:spPr>
          <a:xfrm>
            <a:off x="457200" y="1143000"/>
            <a:ext cx="80679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221" name="Shape 221"/>
        <p:cNvGrpSpPr/>
        <p:nvPr/>
      </p:nvGrpSpPr>
      <p:grpSpPr>
        <a:xfrm>
          <a:off x="0" y="0"/>
          <a:ext cx="0" cy="0"/>
          <a:chOff x="0" y="0"/>
          <a:chExt cx="0" cy="0"/>
        </a:xfrm>
      </p:grpSpPr>
      <p:sp>
        <p:nvSpPr>
          <p:cNvPr id="222" name="Google Shape;222;p43"/>
          <p:cNvSpPr/>
          <p:nvPr/>
        </p:nvSpPr>
        <p:spPr>
          <a:xfrm>
            <a:off x="0" y="3920400"/>
            <a:ext cx="9144000" cy="12231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224" name="Google Shape;224;p43"/>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225" name="Google Shape;225;p43"/>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27" name="Google Shape;227;p4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28" name="Google Shape;228;p43"/>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29" name="Google Shape;229;p43"/>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230" name="Shape 230"/>
        <p:cNvGrpSpPr/>
        <p:nvPr/>
      </p:nvGrpSpPr>
      <p:grpSpPr>
        <a:xfrm>
          <a:off x="0" y="0"/>
          <a:ext cx="0" cy="0"/>
          <a:chOff x="0" y="0"/>
          <a:chExt cx="0" cy="0"/>
        </a:xfrm>
      </p:grpSpPr>
      <p:sp>
        <p:nvSpPr>
          <p:cNvPr id="231" name="Google Shape;231;p44"/>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233" name="Google Shape;233;p44"/>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234" name="Google Shape;234;p4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36" name="Google Shape;236;p4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7" name="Google Shape;237;p44"/>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44"/>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239" name="Shape 239"/>
        <p:cNvGrpSpPr/>
        <p:nvPr/>
      </p:nvGrpSpPr>
      <p:grpSpPr>
        <a:xfrm>
          <a:off x="0" y="0"/>
          <a:ext cx="0" cy="0"/>
          <a:chOff x="0" y="0"/>
          <a:chExt cx="0" cy="0"/>
        </a:xfrm>
      </p:grpSpPr>
      <p:sp>
        <p:nvSpPr>
          <p:cNvPr id="240" name="Google Shape;240;p45"/>
          <p:cNvSpPr/>
          <p:nvPr/>
        </p:nvSpPr>
        <p:spPr>
          <a:xfrm>
            <a:off x="0" y="3920275"/>
            <a:ext cx="9144000" cy="12231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242" name="Google Shape;242;p4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43" name="Google Shape;243;p4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45" name="Google Shape;245;p4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6" name="Google Shape;246;p4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7" name="Google Shape;247;p45"/>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248" name="Shape 248"/>
        <p:cNvGrpSpPr/>
        <p:nvPr/>
      </p:nvGrpSpPr>
      <p:grpSpPr>
        <a:xfrm>
          <a:off x="0" y="0"/>
          <a:ext cx="0" cy="0"/>
          <a:chOff x="0" y="0"/>
          <a:chExt cx="0" cy="0"/>
        </a:xfrm>
      </p:grpSpPr>
      <p:sp>
        <p:nvSpPr>
          <p:cNvPr id="249" name="Google Shape;249;p4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6"/>
          <p:cNvSpPr/>
          <p:nvPr/>
        </p:nvSpPr>
        <p:spPr>
          <a:xfrm>
            <a:off x="0" y="2540700"/>
            <a:ext cx="9144000" cy="26028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252" name="Google Shape;252;p4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53" name="Google Shape;253;p46"/>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4" name="Google Shape;254;p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5" name="Google Shape;255;p4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56" name="Google Shape;256;p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257" name="Shape 257"/>
        <p:cNvGrpSpPr/>
        <p:nvPr/>
      </p:nvGrpSpPr>
      <p:grpSpPr>
        <a:xfrm>
          <a:off x="0" y="0"/>
          <a:ext cx="0" cy="0"/>
          <a:chOff x="0" y="0"/>
          <a:chExt cx="0" cy="0"/>
        </a:xfrm>
      </p:grpSpPr>
      <p:sp>
        <p:nvSpPr>
          <p:cNvPr id="258" name="Google Shape;258;p4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60" name="Google Shape;260;p4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1" name="Google Shape;261;p47"/>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62" name="Google Shape;262;p4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263" name="Google Shape;263;p4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64" name="Google Shape;264;p4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265" name="Google Shape;265;p47"/>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66" name="Google Shape;266;p4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67" name="Google Shape;267;p47"/>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1">
  <p:cSld name="TITLE_AND_BODY_1_2_2_2_2">
    <p:spTree>
      <p:nvGrpSpPr>
        <p:cNvPr id="268" name="Shape 268"/>
        <p:cNvGrpSpPr/>
        <p:nvPr/>
      </p:nvGrpSpPr>
      <p:grpSpPr>
        <a:xfrm>
          <a:off x="0" y="0"/>
          <a:ext cx="0" cy="0"/>
          <a:chOff x="0" y="0"/>
          <a:chExt cx="0" cy="0"/>
        </a:xfrm>
      </p:grpSpPr>
      <p:sp>
        <p:nvSpPr>
          <p:cNvPr id="269" name="Google Shape;269;p4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4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271" name="Google Shape;271;p4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72" name="Google Shape;272;p4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73" name="Google Shape;273;p48"/>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74" name="Google Shape;274;p4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275" name="Google Shape;275;p4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76" name="Google Shape;276;p4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277" name="Shape 277"/>
        <p:cNvGrpSpPr/>
        <p:nvPr/>
      </p:nvGrpSpPr>
      <p:grpSpPr>
        <a:xfrm>
          <a:off x="0" y="0"/>
          <a:ext cx="0" cy="0"/>
          <a:chOff x="0" y="0"/>
          <a:chExt cx="0" cy="0"/>
        </a:xfrm>
      </p:grpSpPr>
      <p:sp>
        <p:nvSpPr>
          <p:cNvPr id="278" name="Google Shape;278;p49"/>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280" name="Google Shape;280;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81" name="Google Shape;281;p4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82" name="Google Shape;282;p4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83" name="Google Shape;283;p4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284" name="Google Shape;284;p4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85" name="Google Shape;285;p4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86" name="Google Shape;286;p4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1">
  <p:cSld name="TITLE_AND_BODY_1_2_2_2_1_2">
    <p:spTree>
      <p:nvGrpSpPr>
        <p:cNvPr id="287" name="Shape 287"/>
        <p:cNvGrpSpPr/>
        <p:nvPr/>
      </p:nvGrpSpPr>
      <p:grpSpPr>
        <a:xfrm>
          <a:off x="0" y="0"/>
          <a:ext cx="0" cy="0"/>
          <a:chOff x="0" y="0"/>
          <a:chExt cx="0" cy="0"/>
        </a:xfrm>
      </p:grpSpPr>
      <p:sp>
        <p:nvSpPr>
          <p:cNvPr id="288" name="Google Shape;288;p50"/>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290" name="Google Shape;290;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91" name="Google Shape;291;p5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92" name="Google Shape;292;p5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93" name="Google Shape;293;p5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294" name="Google Shape;294;p5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295" name="Shape 295"/>
        <p:cNvGrpSpPr/>
        <p:nvPr/>
      </p:nvGrpSpPr>
      <p:grpSpPr>
        <a:xfrm>
          <a:off x="0" y="0"/>
          <a:ext cx="0" cy="0"/>
          <a:chOff x="0" y="0"/>
          <a:chExt cx="0" cy="0"/>
        </a:xfrm>
      </p:grpSpPr>
      <p:sp>
        <p:nvSpPr>
          <p:cNvPr id="296" name="Google Shape;296;p51"/>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98" name="Google Shape;298;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299" name="Google Shape;299;p5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300" name="Google Shape;300;p5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301" name="Google Shape;301;p5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302" name="Google Shape;302;p5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303" name="Google Shape;303;p5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304" name="Google Shape;304;p5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1">
  <p:cSld name="TITLE_AND_BODY_1_2_2_2_1_1_4">
    <p:spTree>
      <p:nvGrpSpPr>
        <p:cNvPr id="305" name="Shape 305"/>
        <p:cNvGrpSpPr/>
        <p:nvPr/>
      </p:nvGrpSpPr>
      <p:grpSpPr>
        <a:xfrm>
          <a:off x="0" y="0"/>
          <a:ext cx="0" cy="0"/>
          <a:chOff x="0" y="0"/>
          <a:chExt cx="0" cy="0"/>
        </a:xfrm>
      </p:grpSpPr>
      <p:sp>
        <p:nvSpPr>
          <p:cNvPr id="306" name="Google Shape;306;p52"/>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08" name="Google Shape;308;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309" name="Google Shape;309;p5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310" name="Google Shape;310;p5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311" name="Google Shape;311;p5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312" name="Google Shape;312;p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313" name="Shape 313"/>
        <p:cNvGrpSpPr/>
        <p:nvPr/>
      </p:nvGrpSpPr>
      <p:grpSpPr>
        <a:xfrm>
          <a:off x="0" y="0"/>
          <a:ext cx="0" cy="0"/>
          <a:chOff x="0" y="0"/>
          <a:chExt cx="0" cy="0"/>
        </a:xfrm>
      </p:grpSpPr>
      <p:sp>
        <p:nvSpPr>
          <p:cNvPr id="314" name="Google Shape;314;p53"/>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16" name="Google Shape;316;p5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17" name="Google Shape;317;p5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318" name="Google Shape;318;p5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19" name="Google Shape;319;p53"/>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20" name="Google Shape;320;p53"/>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321" name="Google Shape;321;p53"/>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322" name="Google Shape;322;p5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323" name="Google Shape;323;p53"/>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1">
  <p:cSld name="TITLE_AND_BODY_1_2_2_2_1_1_1_2">
    <p:spTree>
      <p:nvGrpSpPr>
        <p:cNvPr id="324" name="Shape 324"/>
        <p:cNvGrpSpPr/>
        <p:nvPr/>
      </p:nvGrpSpPr>
      <p:grpSpPr>
        <a:xfrm>
          <a:off x="0" y="0"/>
          <a:ext cx="0" cy="0"/>
          <a:chOff x="0" y="0"/>
          <a:chExt cx="0" cy="0"/>
        </a:xfrm>
      </p:grpSpPr>
      <p:sp>
        <p:nvSpPr>
          <p:cNvPr id="325" name="Google Shape;325;p54"/>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28" name="Google Shape;328;p5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329" name="Google Shape;329;p5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30" name="Google Shape;330;p54"/>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31" name="Google Shape;331;p54"/>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332" name="Google Shape;332;p5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333" name="Shape 333"/>
        <p:cNvGrpSpPr/>
        <p:nvPr/>
      </p:nvGrpSpPr>
      <p:grpSpPr>
        <a:xfrm>
          <a:off x="0" y="0"/>
          <a:ext cx="0" cy="0"/>
          <a:chOff x="0" y="0"/>
          <a:chExt cx="0" cy="0"/>
        </a:xfrm>
      </p:grpSpPr>
      <p:sp>
        <p:nvSpPr>
          <p:cNvPr id="334" name="Google Shape;334;p55"/>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336" name="Google Shape;336;p5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37" name="Google Shape;337;p5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338" name="Google Shape;338;p5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39" name="Google Shape;339;p55"/>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40" name="Google Shape;340;p5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341" name="Google Shape;341;p5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
    <p:spTree>
      <p:nvGrpSpPr>
        <p:cNvPr id="342" name="Shape 342"/>
        <p:cNvGrpSpPr/>
        <p:nvPr/>
      </p:nvGrpSpPr>
      <p:grpSpPr>
        <a:xfrm>
          <a:off x="0" y="0"/>
          <a:ext cx="0" cy="0"/>
          <a:chOff x="0" y="0"/>
          <a:chExt cx="0" cy="0"/>
        </a:xfrm>
      </p:grpSpPr>
      <p:sp>
        <p:nvSpPr>
          <p:cNvPr id="343" name="Google Shape;343;p56"/>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45" name="Google Shape;345;p5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346" name="Google Shape;346;p5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47" name="Google Shape;347;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48" name="Google Shape;348;p56"/>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349" name="Google Shape;349;p5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350" name="Google Shape;350;p56"/>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351" name="Google Shape;351;p5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1">
  <p:cSld name="TITLE_AND_BODY_1_2_2_2_1_1_1_1_1_1">
    <p:spTree>
      <p:nvGrpSpPr>
        <p:cNvPr id="352" name="Shape 352"/>
        <p:cNvGrpSpPr/>
        <p:nvPr/>
      </p:nvGrpSpPr>
      <p:grpSpPr>
        <a:xfrm>
          <a:off x="0" y="0"/>
          <a:ext cx="0" cy="0"/>
          <a:chOff x="0" y="0"/>
          <a:chExt cx="0" cy="0"/>
        </a:xfrm>
      </p:grpSpPr>
      <p:sp>
        <p:nvSpPr>
          <p:cNvPr id="353" name="Google Shape;353;p57"/>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55" name="Google Shape;355;p5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356" name="Google Shape;356;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57" name="Google Shape;357;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58" name="Google Shape;358;p57"/>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359" name="Google Shape;359;p5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360" name="Shape 360"/>
        <p:cNvGrpSpPr/>
        <p:nvPr/>
      </p:nvGrpSpPr>
      <p:grpSpPr>
        <a:xfrm>
          <a:off x="0" y="0"/>
          <a:ext cx="0" cy="0"/>
          <a:chOff x="0" y="0"/>
          <a:chExt cx="0" cy="0"/>
        </a:xfrm>
      </p:grpSpPr>
      <p:sp>
        <p:nvSpPr>
          <p:cNvPr id="361" name="Google Shape;361;p58"/>
          <p:cNvSpPr/>
          <p:nvPr/>
        </p:nvSpPr>
        <p:spPr>
          <a:xfrm>
            <a:off x="12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58"/>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363" name="Google Shape;363;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64" name="Google Shape;364;p5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365" name="Google Shape;365;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366" name="Google Shape;366;p5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67" name="Google Shape;367;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368" name="Shape 368"/>
        <p:cNvGrpSpPr/>
        <p:nvPr/>
      </p:nvGrpSpPr>
      <p:grpSpPr>
        <a:xfrm>
          <a:off x="0" y="0"/>
          <a:ext cx="0" cy="0"/>
          <a:chOff x="0" y="0"/>
          <a:chExt cx="0" cy="0"/>
        </a:xfrm>
      </p:grpSpPr>
      <p:sp>
        <p:nvSpPr>
          <p:cNvPr id="369" name="Google Shape;369;p59"/>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370" name="Google Shape;370;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371" name="Google Shape;371;p5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372" name="Google Shape;372;p59"/>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373" name="Google Shape;373;p5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74" name="Google Shape;374;p5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375" name="Google Shape;375;p5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376" name="Shape 376"/>
        <p:cNvGrpSpPr/>
        <p:nvPr/>
      </p:nvGrpSpPr>
      <p:grpSpPr>
        <a:xfrm>
          <a:off x="0" y="0"/>
          <a:ext cx="0" cy="0"/>
          <a:chOff x="0" y="0"/>
          <a:chExt cx="0" cy="0"/>
        </a:xfrm>
      </p:grpSpPr>
      <p:sp>
        <p:nvSpPr>
          <p:cNvPr id="377" name="Google Shape;377;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000000"/>
                </a:solidFill>
                <a:latin typeface="Proxima Nova"/>
                <a:ea typeface="Proxima Nova"/>
                <a:cs typeface="Proxima Nova"/>
                <a:sym typeface="Proxima Nova"/>
              </a:defRPr>
            </a:lvl1pPr>
            <a:lvl2pPr lvl="1" rtl="0">
              <a:lnSpc>
                <a:spcPct val="100000"/>
              </a:lnSpc>
              <a:buNone/>
              <a:defRPr sz="900">
                <a:solidFill>
                  <a:srgbClr val="000000"/>
                </a:solidFill>
                <a:latin typeface="Proxima Nova"/>
                <a:ea typeface="Proxima Nova"/>
                <a:cs typeface="Proxima Nova"/>
                <a:sym typeface="Proxima Nova"/>
              </a:defRPr>
            </a:lvl2pPr>
            <a:lvl3pPr lvl="2" rtl="0">
              <a:lnSpc>
                <a:spcPct val="100000"/>
              </a:lnSpc>
              <a:buNone/>
              <a:defRPr sz="900">
                <a:solidFill>
                  <a:srgbClr val="000000"/>
                </a:solidFill>
                <a:latin typeface="Proxima Nova"/>
                <a:ea typeface="Proxima Nova"/>
                <a:cs typeface="Proxima Nova"/>
                <a:sym typeface="Proxima Nova"/>
              </a:defRPr>
            </a:lvl3pPr>
            <a:lvl4pPr lvl="3" rtl="0">
              <a:lnSpc>
                <a:spcPct val="100000"/>
              </a:lnSpc>
              <a:buNone/>
              <a:defRPr sz="900">
                <a:solidFill>
                  <a:srgbClr val="000000"/>
                </a:solidFill>
                <a:latin typeface="Proxima Nova"/>
                <a:ea typeface="Proxima Nova"/>
                <a:cs typeface="Proxima Nova"/>
                <a:sym typeface="Proxima Nova"/>
              </a:defRPr>
            </a:lvl4pPr>
            <a:lvl5pPr lvl="4" rtl="0">
              <a:lnSpc>
                <a:spcPct val="100000"/>
              </a:lnSpc>
              <a:buNone/>
              <a:defRPr sz="900">
                <a:solidFill>
                  <a:srgbClr val="000000"/>
                </a:solidFill>
                <a:latin typeface="Proxima Nova"/>
                <a:ea typeface="Proxima Nova"/>
                <a:cs typeface="Proxima Nova"/>
                <a:sym typeface="Proxima Nova"/>
              </a:defRPr>
            </a:lvl5pPr>
            <a:lvl6pPr lvl="5" rtl="0">
              <a:lnSpc>
                <a:spcPct val="100000"/>
              </a:lnSpc>
              <a:buNone/>
              <a:defRPr sz="900">
                <a:solidFill>
                  <a:srgbClr val="000000"/>
                </a:solidFill>
                <a:latin typeface="Proxima Nova"/>
                <a:ea typeface="Proxima Nova"/>
                <a:cs typeface="Proxima Nova"/>
                <a:sym typeface="Proxima Nova"/>
              </a:defRPr>
            </a:lvl6pPr>
            <a:lvl7pPr lvl="6" rtl="0">
              <a:lnSpc>
                <a:spcPct val="100000"/>
              </a:lnSpc>
              <a:buNone/>
              <a:defRPr sz="900">
                <a:solidFill>
                  <a:srgbClr val="000000"/>
                </a:solidFill>
                <a:latin typeface="Proxima Nova"/>
                <a:ea typeface="Proxima Nova"/>
                <a:cs typeface="Proxima Nova"/>
                <a:sym typeface="Proxima Nova"/>
              </a:defRPr>
            </a:lvl7pPr>
            <a:lvl8pPr lvl="7" rtl="0">
              <a:lnSpc>
                <a:spcPct val="100000"/>
              </a:lnSpc>
              <a:buNone/>
              <a:defRPr sz="900">
                <a:solidFill>
                  <a:srgbClr val="000000"/>
                </a:solidFill>
                <a:latin typeface="Proxima Nova"/>
                <a:ea typeface="Proxima Nova"/>
                <a:cs typeface="Proxima Nova"/>
                <a:sym typeface="Proxima Nova"/>
              </a:defRPr>
            </a:lvl8pPr>
            <a:lvl9pPr lvl="8" rtl="0">
              <a:lnSpc>
                <a:spcPct val="100000"/>
              </a:lnSpc>
              <a:buNone/>
              <a:defRPr sz="900">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378" name="Google Shape;378;p60"/>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0"/>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80" name="Google Shape;380;p60"/>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381" name="Google Shape;381;p60"/>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82" name="Google Shape;382;p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383" name="Shape 383"/>
        <p:cNvGrpSpPr/>
        <p:nvPr/>
      </p:nvGrpSpPr>
      <p:grpSpPr>
        <a:xfrm>
          <a:off x="0" y="0"/>
          <a:ext cx="0" cy="0"/>
          <a:chOff x="0" y="0"/>
          <a:chExt cx="0" cy="0"/>
        </a:xfrm>
      </p:grpSpPr>
      <p:sp>
        <p:nvSpPr>
          <p:cNvPr id="384" name="Google Shape;384;p61"/>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385" name="Google Shape;385;p6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386" name="Google Shape;386;p6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387" name="Google Shape;387;p6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88" name="Google Shape;388;p61"/>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389" name="Google Shape;389;p61"/>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390" name="Google Shape;390;p61"/>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91" name="Google Shape;391;p61"/>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92" name="Google Shape;392;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393" name="Google Shape;393;p6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k Blank Slide">
  <p:cSld name="TITLE_AND_BODY_1_2_1_2_1_1_1_1_1_1">
    <p:spTree>
      <p:nvGrpSpPr>
        <p:cNvPr id="394" name="Shape 394"/>
        <p:cNvGrpSpPr/>
        <p:nvPr/>
      </p:nvGrpSpPr>
      <p:grpSpPr>
        <a:xfrm>
          <a:off x="0" y="0"/>
          <a:ext cx="0" cy="0"/>
          <a:chOff x="0" y="0"/>
          <a:chExt cx="0" cy="0"/>
        </a:xfrm>
      </p:grpSpPr>
      <p:sp>
        <p:nvSpPr>
          <p:cNvPr id="395" name="Google Shape;395;p6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396" name="Google Shape;396;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397" name="Google Shape;397;p6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398" name="Shape 398"/>
        <p:cNvGrpSpPr/>
        <p:nvPr/>
      </p:nvGrpSpPr>
      <p:grpSpPr>
        <a:xfrm>
          <a:off x="0" y="0"/>
          <a:ext cx="0" cy="0"/>
          <a:chOff x="0" y="0"/>
          <a:chExt cx="0" cy="0"/>
        </a:xfrm>
      </p:grpSpPr>
      <p:sp>
        <p:nvSpPr>
          <p:cNvPr id="399" name="Google Shape;399;p63"/>
          <p:cNvSpPr/>
          <p:nvPr/>
        </p:nvSpPr>
        <p:spPr>
          <a:xfrm>
            <a:off x="560825" y="1305775"/>
            <a:ext cx="1243200" cy="893400"/>
          </a:xfrm>
          <a:prstGeom prst="rect">
            <a:avLst/>
          </a:prstGeom>
          <a:solidFill>
            <a:srgbClr val="E41A2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RED</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226 / 28 / 35</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E41A23</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400" name="Google Shape;400;p63"/>
          <p:cNvSpPr/>
          <p:nvPr/>
        </p:nvSpPr>
        <p:spPr>
          <a:xfrm>
            <a:off x="1968428" y="1305775"/>
            <a:ext cx="1243200" cy="893400"/>
          </a:xfrm>
          <a:prstGeom prst="rect">
            <a:avLst/>
          </a:prstGeom>
          <a:solidFill>
            <a:srgbClr val="01799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0 / 166 / 189</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017991</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401" name="Google Shape;401;p63"/>
          <p:cNvSpPr/>
          <p:nvPr/>
        </p:nvSpPr>
        <p:spPr>
          <a:xfrm>
            <a:off x="3373916" y="1305775"/>
            <a:ext cx="1245300" cy="893400"/>
          </a:xfrm>
          <a:prstGeom prst="rect">
            <a:avLst/>
          </a:prstGeom>
          <a:solidFill>
            <a:srgbClr val="222222"/>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BLACK</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000">
                <a:solidFill>
                  <a:srgbClr val="FFFFFF"/>
                </a:solidFill>
                <a:latin typeface="Proxima Nova"/>
                <a:ea typeface="Proxima Nova"/>
                <a:cs typeface="Proxima Nova"/>
                <a:sym typeface="Proxima Nova"/>
              </a:rPr>
              <a:t>--</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FFFFFF"/>
                </a:solidFill>
                <a:latin typeface="Proxima Nova"/>
                <a:ea typeface="Proxima Nova"/>
                <a:cs typeface="Proxima Nova"/>
                <a:sym typeface="Proxima Nova"/>
              </a:rPr>
              <a:t>RGB</a:t>
            </a:r>
            <a:r>
              <a:rPr lang="en" sz="900">
                <a:solidFill>
                  <a:srgbClr val="FFFFFF"/>
                </a:solidFill>
                <a:latin typeface="Proxima Nova"/>
                <a:ea typeface="Proxima Nova"/>
                <a:cs typeface="Proxima Nova"/>
                <a:sym typeface="Proxima Nova"/>
              </a:rPr>
              <a:t> 46 / 46 / 46</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900">
                <a:solidFill>
                  <a:srgbClr val="FFFFFF"/>
                </a:solidFill>
                <a:latin typeface="Proxima Nova"/>
                <a:ea typeface="Proxima Nova"/>
                <a:cs typeface="Proxima Nova"/>
                <a:sym typeface="Proxima Nova"/>
              </a:rPr>
              <a:t>HEX</a:t>
            </a:r>
            <a:r>
              <a:rPr lang="en" sz="900">
                <a:solidFill>
                  <a:srgbClr val="FFFFFF"/>
                </a:solidFill>
                <a:latin typeface="Proxima Nova"/>
                <a:ea typeface="Proxima Nova"/>
                <a:cs typeface="Proxima Nova"/>
                <a:sym typeface="Proxima Nova"/>
              </a:rPr>
              <a:t> 000000</a:t>
            </a:r>
            <a:endParaRPr sz="900">
              <a:solidFill>
                <a:srgbClr val="FFFFFF"/>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FFFFFF"/>
              </a:solidFill>
              <a:latin typeface="Proxima Nova"/>
              <a:ea typeface="Proxima Nova"/>
              <a:cs typeface="Proxima Nova"/>
              <a:sym typeface="Proxima Nova"/>
            </a:endParaRPr>
          </a:p>
        </p:txBody>
      </p:sp>
      <p:sp>
        <p:nvSpPr>
          <p:cNvPr id="402" name="Google Shape;402;p63"/>
          <p:cNvSpPr/>
          <p:nvPr/>
        </p:nvSpPr>
        <p:spPr>
          <a:xfrm>
            <a:off x="4781575" y="1305775"/>
            <a:ext cx="1245300" cy="893400"/>
          </a:xfrm>
          <a:prstGeom prst="rect">
            <a:avLst/>
          </a:prstGeom>
          <a:solidFill>
            <a:srgbClr val="FFFFFF"/>
          </a:solidFill>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22222"/>
                </a:solidFill>
                <a:latin typeface="Proxima Nova"/>
                <a:ea typeface="Proxima Nova"/>
                <a:cs typeface="Proxima Nova"/>
                <a:sym typeface="Proxima Nova"/>
              </a:rPr>
              <a:t>WHITE</a:t>
            </a:r>
            <a:endParaRPr b="1"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222222"/>
                </a:solidFill>
                <a:latin typeface="Proxima Nova"/>
                <a:ea typeface="Proxima Nova"/>
                <a:cs typeface="Proxima Nova"/>
                <a:sym typeface="Proxima Nova"/>
              </a:rPr>
              <a:t>--</a:t>
            </a:r>
            <a:endParaRPr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222222"/>
                </a:solidFill>
                <a:latin typeface="Proxima Nova"/>
                <a:ea typeface="Proxima Nova"/>
                <a:cs typeface="Proxima Nova"/>
                <a:sym typeface="Proxima Nova"/>
              </a:rPr>
              <a:t>RGB</a:t>
            </a:r>
            <a:r>
              <a:rPr lang="en" sz="900">
                <a:solidFill>
                  <a:srgbClr val="222222"/>
                </a:solidFill>
                <a:latin typeface="Proxima Nova"/>
                <a:ea typeface="Proxima Nova"/>
                <a:cs typeface="Proxima Nova"/>
                <a:sym typeface="Proxima Nova"/>
              </a:rPr>
              <a:t> 255 / 255 / 255</a:t>
            </a:r>
            <a:endParaRPr sz="9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900">
                <a:solidFill>
                  <a:srgbClr val="222222"/>
                </a:solidFill>
                <a:latin typeface="Proxima Nova"/>
                <a:ea typeface="Proxima Nova"/>
                <a:cs typeface="Proxima Nova"/>
                <a:sym typeface="Proxima Nova"/>
              </a:rPr>
              <a:t>HEX</a:t>
            </a:r>
            <a:r>
              <a:rPr lang="en" sz="900">
                <a:solidFill>
                  <a:srgbClr val="222222"/>
                </a:solidFill>
                <a:latin typeface="Proxima Nova"/>
                <a:ea typeface="Proxima Nova"/>
                <a:cs typeface="Proxima Nova"/>
                <a:sym typeface="Proxima Nova"/>
              </a:rPr>
              <a:t> FFFFFF</a:t>
            </a:r>
            <a:endParaRPr sz="900">
              <a:solidFill>
                <a:srgbClr val="222222"/>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222222"/>
              </a:solidFill>
              <a:latin typeface="Proxima Nova"/>
              <a:ea typeface="Proxima Nova"/>
              <a:cs typeface="Proxima Nova"/>
              <a:sym typeface="Proxima Nova"/>
            </a:endParaRPr>
          </a:p>
        </p:txBody>
      </p:sp>
      <p:sp>
        <p:nvSpPr>
          <p:cNvPr id="403" name="Google Shape;403;p63"/>
          <p:cNvSpPr txBox="1"/>
          <p:nvPr/>
        </p:nvSpPr>
        <p:spPr>
          <a:xfrm>
            <a:off x="4572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grpSp>
        <p:nvGrpSpPr>
          <p:cNvPr id="404" name="Google Shape;404;p63"/>
          <p:cNvGrpSpPr/>
          <p:nvPr/>
        </p:nvGrpSpPr>
        <p:grpSpPr>
          <a:xfrm>
            <a:off x="6708207" y="2905713"/>
            <a:ext cx="2019563" cy="1254357"/>
            <a:chOff x="5540475" y="1141525"/>
            <a:chExt cx="2444400" cy="1518225"/>
          </a:xfrm>
        </p:grpSpPr>
        <p:sp>
          <p:nvSpPr>
            <p:cNvPr id="405" name="Google Shape;405;p63"/>
            <p:cNvSpPr/>
            <p:nvPr/>
          </p:nvSpPr>
          <p:spPr>
            <a:xfrm>
              <a:off x="5540475" y="1141525"/>
              <a:ext cx="2444400" cy="1324200"/>
            </a:xfrm>
            <a:prstGeom prst="roundRect">
              <a:avLst>
                <a:gd fmla="val 16667" name="adj"/>
              </a:avLst>
            </a:prstGeom>
            <a:solidFill>
              <a:srgbClr val="3D6BD4"/>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Proxima Nova"/>
                  <a:ea typeface="Proxima Nova"/>
                  <a:cs typeface="Proxima Nova"/>
                  <a:sym typeface="Proxima Nova"/>
                </a:rPr>
                <a:t>Ipsum dolor sit amet...</a:t>
              </a:r>
              <a:endParaRPr sz="1200">
                <a:solidFill>
                  <a:srgbClr val="FFFFFF"/>
                </a:solidFill>
                <a:latin typeface="Proxima Nova"/>
                <a:ea typeface="Proxima Nova"/>
                <a:cs typeface="Proxima Nova"/>
                <a:sym typeface="Proxima Nova"/>
              </a:endParaRPr>
            </a:p>
          </p:txBody>
        </p:sp>
        <p:sp>
          <p:nvSpPr>
            <p:cNvPr id="406" name="Google Shape;406;p63"/>
            <p:cNvSpPr/>
            <p:nvPr/>
          </p:nvSpPr>
          <p:spPr>
            <a:xfrm rot="10800000">
              <a:off x="6647475" y="2390950"/>
              <a:ext cx="230400" cy="268800"/>
            </a:xfrm>
            <a:prstGeom prst="triangle">
              <a:avLst>
                <a:gd fmla="val 50000" name="adj"/>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7" name="Google Shape;407;p63"/>
          <p:cNvCxnSpPr/>
          <p:nvPr/>
        </p:nvCxnSpPr>
        <p:spPr>
          <a:xfrm>
            <a:off x="1872500" y="1188013"/>
            <a:ext cx="4153200" cy="900"/>
          </a:xfrm>
          <a:prstGeom prst="straightConnector1">
            <a:avLst/>
          </a:prstGeom>
          <a:noFill/>
          <a:ln cap="flat" cmpd="sng" w="9525">
            <a:solidFill>
              <a:srgbClr val="000000"/>
            </a:solidFill>
            <a:prstDash val="solid"/>
            <a:round/>
            <a:headEnd len="med" w="med" type="none"/>
            <a:tailEnd len="med" w="med" type="none"/>
          </a:ln>
        </p:spPr>
      </p:cxnSp>
      <p:cxnSp>
        <p:nvCxnSpPr>
          <p:cNvPr id="408" name="Google Shape;408;p63"/>
          <p:cNvCxnSpPr/>
          <p:nvPr/>
        </p:nvCxnSpPr>
        <p:spPr>
          <a:xfrm>
            <a:off x="2072300" y="2545263"/>
            <a:ext cx="3963300" cy="0"/>
          </a:xfrm>
          <a:prstGeom prst="straightConnector1">
            <a:avLst/>
          </a:prstGeom>
          <a:noFill/>
          <a:ln cap="flat" cmpd="sng" w="9525">
            <a:solidFill>
              <a:srgbClr val="000000"/>
            </a:solidFill>
            <a:prstDash val="solid"/>
            <a:round/>
            <a:headEnd len="med" w="med" type="none"/>
            <a:tailEnd len="med" w="med" type="none"/>
          </a:ln>
        </p:spPr>
      </p:cxnSp>
      <p:sp>
        <p:nvSpPr>
          <p:cNvPr id="409" name="Google Shape;409;p63"/>
          <p:cNvSpPr txBox="1"/>
          <p:nvPr/>
        </p:nvSpPr>
        <p:spPr>
          <a:xfrm>
            <a:off x="457200" y="2292525"/>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grpSp>
        <p:nvGrpSpPr>
          <p:cNvPr id="410" name="Google Shape;410;p63"/>
          <p:cNvGrpSpPr/>
          <p:nvPr/>
        </p:nvGrpSpPr>
        <p:grpSpPr>
          <a:xfrm>
            <a:off x="6873590" y="1133279"/>
            <a:ext cx="1688795" cy="1578549"/>
            <a:chOff x="1020750" y="2355030"/>
            <a:chExt cx="1839646" cy="1910613"/>
          </a:xfrm>
        </p:grpSpPr>
        <p:sp>
          <p:nvSpPr>
            <p:cNvPr id="411" name="Google Shape;411;p63"/>
            <p:cNvSpPr/>
            <p:nvPr/>
          </p:nvSpPr>
          <p:spPr>
            <a:xfrm>
              <a:off x="1020750" y="2355030"/>
              <a:ext cx="1822500" cy="1902000"/>
            </a:xfrm>
            <a:prstGeom prst="rect">
              <a:avLst/>
            </a:prstGeom>
            <a:solidFill>
              <a:srgbClr val="FFD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INSERT TERM</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Ipsum dolor sit amet...</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p:txBody>
        </p:sp>
        <p:grpSp>
          <p:nvGrpSpPr>
            <p:cNvPr id="412" name="Google Shape;412;p63"/>
            <p:cNvGrpSpPr/>
            <p:nvPr/>
          </p:nvGrpSpPr>
          <p:grpSpPr>
            <a:xfrm>
              <a:off x="2584714" y="3989961"/>
              <a:ext cx="275682" cy="275682"/>
              <a:chOff x="2893513" y="3993856"/>
              <a:chExt cx="275682" cy="275682"/>
            </a:xfrm>
          </p:grpSpPr>
          <p:sp>
            <p:nvSpPr>
              <p:cNvPr id="413" name="Google Shape;413;p63"/>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3"/>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5" name="Google Shape;415;p63"/>
          <p:cNvSpPr txBox="1"/>
          <p:nvPr/>
        </p:nvSpPr>
        <p:spPr>
          <a:xfrm>
            <a:off x="404650" y="4180325"/>
            <a:ext cx="60417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 Secondary colors NOT to be used as text color. When applying to charts and graphics, suggested color preference is to start at the top left (Mint) and move over and down to bottom right (Olive). </a:t>
            </a:r>
            <a:endParaRPr b="1" sz="1000">
              <a:latin typeface="Proxima Nova"/>
              <a:ea typeface="Proxima Nova"/>
              <a:cs typeface="Proxima Nova"/>
              <a:sym typeface="Proxima Nova"/>
            </a:endParaRPr>
          </a:p>
        </p:txBody>
      </p:sp>
      <p:sp>
        <p:nvSpPr>
          <p:cNvPr id="416" name="Google Shape;416;p63"/>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17" name="Google Shape;417;p63"/>
          <p:cNvSpPr txBox="1"/>
          <p:nvPr/>
        </p:nvSpPr>
        <p:spPr>
          <a:xfrm>
            <a:off x="24968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"Custom" section at the bottom of the options.</a:t>
            </a:r>
            <a:endParaRPr sz="1000">
              <a:latin typeface="Proxima Nova"/>
              <a:ea typeface="Proxima Nova"/>
              <a:cs typeface="Proxima Nova"/>
              <a:sym typeface="Proxima Nova"/>
            </a:endParaRPr>
          </a:p>
        </p:txBody>
      </p:sp>
      <p:sp>
        <p:nvSpPr>
          <p:cNvPr id="418" name="Google Shape;418;p63"/>
          <p:cNvSpPr txBox="1"/>
          <p:nvPr/>
        </p:nvSpPr>
        <p:spPr>
          <a:xfrm>
            <a:off x="457200" y="280375"/>
            <a:ext cx="2098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222222"/>
                </a:solidFill>
                <a:latin typeface="Proxima Nova"/>
                <a:ea typeface="Proxima Nova"/>
                <a:cs typeface="Proxima Nova"/>
                <a:sym typeface="Proxima Nova"/>
              </a:rPr>
              <a:t>Color Palette</a:t>
            </a:r>
            <a:endParaRPr b="1" sz="2400">
              <a:latin typeface="Proxima Nova"/>
              <a:ea typeface="Proxima Nova"/>
              <a:cs typeface="Proxima Nova"/>
              <a:sym typeface="Proxima Nova"/>
            </a:endParaRPr>
          </a:p>
        </p:txBody>
      </p:sp>
      <p:sp>
        <p:nvSpPr>
          <p:cNvPr id="419" name="Google Shape;419;p63"/>
          <p:cNvSpPr/>
          <p:nvPr/>
        </p:nvSpPr>
        <p:spPr>
          <a:xfrm>
            <a:off x="560829" y="2697750"/>
            <a:ext cx="1245300" cy="681900"/>
          </a:xfrm>
          <a:prstGeom prst="rect">
            <a:avLst/>
          </a:prstGeom>
          <a:solidFill>
            <a:srgbClr val="7DEB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MINT</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125 / 235 / 217</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latin typeface="Proxima Nova"/>
                <a:ea typeface="Proxima Nova"/>
                <a:cs typeface="Proxima Nova"/>
                <a:sym typeface="Proxima Nova"/>
              </a:rPr>
              <a:t>HEX</a:t>
            </a:r>
            <a:r>
              <a:rPr lang="en" sz="800">
                <a:latin typeface="Proxima Nova"/>
                <a:ea typeface="Proxima Nova"/>
                <a:cs typeface="Proxima Nova"/>
                <a:sym typeface="Proxima Nova"/>
              </a:rPr>
              <a:t> 7DEBD9</a:t>
            </a:r>
            <a:endParaRPr sz="8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20" name="Google Shape;420;p63"/>
          <p:cNvSpPr/>
          <p:nvPr/>
        </p:nvSpPr>
        <p:spPr>
          <a:xfrm>
            <a:off x="1967374" y="2697750"/>
            <a:ext cx="1245300" cy="681900"/>
          </a:xfrm>
          <a:prstGeom prst="rect">
            <a:avLst/>
          </a:prstGeom>
          <a:solidFill>
            <a:srgbClr val="00A7B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Proxima Nova"/>
                <a:ea typeface="Proxima Nova"/>
                <a:cs typeface="Proxima Nova"/>
                <a:sym typeface="Proxima Nova"/>
              </a:rPr>
              <a:t>LIGHT TEAL</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000000"/>
                </a:solidFill>
                <a:latin typeface="Proxima Nova"/>
                <a:ea typeface="Proxima Nova"/>
                <a:cs typeface="Proxima Nova"/>
                <a:sym typeface="Proxima Nova"/>
              </a:rPr>
              <a:t>--</a:t>
            </a:r>
            <a:endParaRPr sz="7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0 / 166 / 189</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00A7BD</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700">
              <a:solidFill>
                <a:srgbClr val="FFFFFF"/>
              </a:solidFill>
              <a:latin typeface="Proxima Nova"/>
              <a:ea typeface="Proxima Nova"/>
              <a:cs typeface="Proxima Nova"/>
              <a:sym typeface="Proxima Nova"/>
            </a:endParaRPr>
          </a:p>
        </p:txBody>
      </p:sp>
      <p:sp>
        <p:nvSpPr>
          <p:cNvPr id="421" name="Google Shape;421;p63"/>
          <p:cNvSpPr/>
          <p:nvPr/>
        </p:nvSpPr>
        <p:spPr>
          <a:xfrm>
            <a:off x="3373930" y="2697750"/>
            <a:ext cx="1245300" cy="681900"/>
          </a:xfrm>
          <a:prstGeom prst="rect">
            <a:avLst/>
          </a:prstGeom>
          <a:solidFill>
            <a:srgbClr val="70B0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112 / 176 / 250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latin typeface="Proxima Nova"/>
                <a:ea typeface="Proxima Nova"/>
                <a:cs typeface="Proxima Nova"/>
                <a:sym typeface="Proxima Nova"/>
              </a:rPr>
              <a:t>HEX</a:t>
            </a:r>
            <a:r>
              <a:rPr lang="en" sz="800">
                <a:latin typeface="Proxima Nova"/>
                <a:ea typeface="Proxima Nova"/>
                <a:cs typeface="Proxima Nova"/>
                <a:sym typeface="Proxima Nova"/>
              </a:rPr>
              <a:t> 70B0FA</a:t>
            </a:r>
            <a:endParaRPr sz="800">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22" name="Google Shape;422;p63"/>
          <p:cNvSpPr/>
          <p:nvPr/>
        </p:nvSpPr>
        <p:spPr>
          <a:xfrm>
            <a:off x="564175" y="3498422"/>
            <a:ext cx="1245300" cy="681900"/>
          </a:xfrm>
          <a:prstGeom prst="rect">
            <a:avLst/>
          </a:prstGeom>
          <a:solidFill>
            <a:srgbClr val="C996B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PURPLE</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113 / 15 / 52</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C996BF</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423" name="Google Shape;423;p63"/>
          <p:cNvSpPr/>
          <p:nvPr/>
        </p:nvSpPr>
        <p:spPr>
          <a:xfrm>
            <a:off x="4780474" y="2680900"/>
            <a:ext cx="1245300" cy="681900"/>
          </a:xfrm>
          <a:prstGeom prst="rect">
            <a:avLst/>
          </a:prstGeom>
          <a:solidFill>
            <a:srgbClr val="3D6BD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FFFFFF"/>
                </a:solidFill>
                <a:latin typeface="Proxima Nova"/>
                <a:ea typeface="Proxima Nova"/>
                <a:cs typeface="Proxima Nova"/>
                <a:sym typeface="Proxima Nova"/>
              </a:rPr>
              <a:t>--</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RGB </a:t>
            </a:r>
            <a:r>
              <a:rPr lang="en" sz="800">
                <a:solidFill>
                  <a:srgbClr val="FFFFFF"/>
                </a:solidFill>
                <a:latin typeface="Proxima Nova"/>
                <a:ea typeface="Proxima Nova"/>
                <a:cs typeface="Proxima Nova"/>
                <a:sym typeface="Proxima Nova"/>
              </a:rPr>
              <a:t>61 / 107 / 212</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HEX</a:t>
            </a:r>
            <a:r>
              <a:rPr lang="en" sz="800">
                <a:solidFill>
                  <a:srgbClr val="FFFFFF"/>
                </a:solidFill>
                <a:latin typeface="Proxima Nova"/>
                <a:ea typeface="Proxima Nova"/>
                <a:cs typeface="Proxima Nova"/>
                <a:sym typeface="Proxima Nova"/>
              </a:rPr>
              <a:t> 3D6BD4</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424" name="Google Shape;424;p63"/>
          <p:cNvSpPr/>
          <p:nvPr/>
        </p:nvSpPr>
        <p:spPr>
          <a:xfrm>
            <a:off x="4781576" y="3498422"/>
            <a:ext cx="1245300" cy="681900"/>
          </a:xfrm>
          <a:prstGeom prst="rect">
            <a:avLst/>
          </a:prstGeom>
          <a:solidFill>
            <a:srgbClr val="BCA22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22222"/>
                </a:solidFill>
                <a:latin typeface="Proxima Nova"/>
                <a:ea typeface="Proxima Nova"/>
                <a:cs typeface="Proxima Nova"/>
                <a:sym typeface="Proxima Nova"/>
              </a:rPr>
              <a:t>OLIVE</a:t>
            </a:r>
            <a:endParaRPr b="1" sz="10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222222"/>
                </a:solidFill>
                <a:latin typeface="Proxima Nova"/>
                <a:ea typeface="Proxima Nova"/>
                <a:cs typeface="Proxima Nova"/>
                <a:sym typeface="Proxima Nova"/>
              </a:rPr>
              <a:t>--</a:t>
            </a:r>
            <a:r>
              <a:rPr b="1" lang="en" sz="800">
                <a:solidFill>
                  <a:srgbClr val="222222"/>
                </a:solidFill>
                <a:latin typeface="Proxima Nova"/>
                <a:ea typeface="Proxima Nova"/>
                <a:cs typeface="Proxima Nova"/>
                <a:sym typeface="Proxima Nova"/>
              </a:rPr>
              <a:t>RGB </a:t>
            </a:r>
            <a:r>
              <a:rPr lang="en" sz="800">
                <a:solidFill>
                  <a:srgbClr val="222222"/>
                </a:solidFill>
                <a:latin typeface="Proxima Nova"/>
                <a:ea typeface="Proxima Nova"/>
                <a:cs typeface="Proxima Nova"/>
                <a:sym typeface="Proxima Nova"/>
              </a:rPr>
              <a:t>189 / 166 / 50</a:t>
            </a:r>
            <a:endParaRPr sz="8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222222"/>
                </a:solidFill>
                <a:latin typeface="Proxima Nova"/>
                <a:ea typeface="Proxima Nova"/>
                <a:cs typeface="Proxima Nova"/>
                <a:sym typeface="Proxima Nova"/>
              </a:rPr>
              <a:t>HEX</a:t>
            </a:r>
            <a:r>
              <a:rPr lang="en" sz="800">
                <a:solidFill>
                  <a:srgbClr val="222222"/>
                </a:solidFill>
                <a:latin typeface="Proxima Nova"/>
                <a:ea typeface="Proxima Nova"/>
                <a:cs typeface="Proxima Nova"/>
                <a:sym typeface="Proxima Nova"/>
              </a:rPr>
              <a:t> BCA22F</a:t>
            </a:r>
            <a:endParaRPr sz="800">
              <a:solidFill>
                <a:srgbClr val="222222"/>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222222"/>
              </a:solidFill>
              <a:latin typeface="Proxima Nova"/>
              <a:ea typeface="Proxima Nova"/>
              <a:cs typeface="Proxima Nova"/>
              <a:sym typeface="Proxima Nova"/>
            </a:endParaRPr>
          </a:p>
        </p:txBody>
      </p:sp>
      <p:sp>
        <p:nvSpPr>
          <p:cNvPr id="425" name="Google Shape;425;p63"/>
          <p:cNvSpPr/>
          <p:nvPr/>
        </p:nvSpPr>
        <p:spPr>
          <a:xfrm>
            <a:off x="1970720" y="3498422"/>
            <a:ext cx="1245300" cy="681900"/>
          </a:xfrm>
          <a:prstGeom prst="rect">
            <a:avLst/>
          </a:prstGeom>
          <a:solidFill>
            <a:srgbClr val="850A4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MAROON</a:t>
            </a:r>
            <a:endParaRPr b="1" sz="1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700">
                <a:solidFill>
                  <a:srgbClr val="FFFFFF"/>
                </a:solidFill>
                <a:latin typeface="Proxima Nova"/>
                <a:ea typeface="Proxima Nova"/>
                <a:cs typeface="Proxima Nova"/>
                <a:sym typeface="Proxima Nova"/>
              </a:rPr>
              <a:t>--</a:t>
            </a:r>
            <a:endParaRPr sz="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RGB</a:t>
            </a:r>
            <a:r>
              <a:rPr lang="en" sz="800">
                <a:solidFill>
                  <a:srgbClr val="FFFFFF"/>
                </a:solidFill>
                <a:latin typeface="Proxima Nova"/>
                <a:ea typeface="Proxima Nova"/>
                <a:cs typeface="Proxima Nova"/>
                <a:sym typeface="Proxima Nova"/>
              </a:rPr>
              <a:t> </a:t>
            </a:r>
            <a:r>
              <a:rPr lang="en" sz="800">
                <a:solidFill>
                  <a:srgbClr val="FFFFFF"/>
                </a:solidFill>
                <a:latin typeface="Proxima Nova"/>
                <a:ea typeface="Proxima Nova"/>
                <a:cs typeface="Proxima Nova"/>
                <a:sym typeface="Proxima Nova"/>
              </a:rPr>
              <a:t>20</a:t>
            </a:r>
            <a:r>
              <a:rPr lang="en" sz="800">
                <a:solidFill>
                  <a:srgbClr val="FFFFFF"/>
                </a:solidFill>
                <a:latin typeface="Proxima Nova"/>
                <a:ea typeface="Proxima Nova"/>
                <a:cs typeface="Proxima Nova"/>
                <a:sym typeface="Proxima Nova"/>
              </a:rPr>
              <a:t>5 / 161 / 187</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FFFFFF"/>
                </a:solidFill>
                <a:latin typeface="Proxima Nova"/>
                <a:ea typeface="Proxima Nova"/>
                <a:cs typeface="Proxima Nova"/>
                <a:sym typeface="Proxima Nova"/>
              </a:rPr>
              <a:t>HEX</a:t>
            </a:r>
            <a:r>
              <a:rPr lang="en" sz="800">
                <a:solidFill>
                  <a:srgbClr val="FFFFFF"/>
                </a:solidFill>
                <a:latin typeface="Proxima Nova"/>
                <a:ea typeface="Proxima Nova"/>
                <a:cs typeface="Proxima Nova"/>
                <a:sym typeface="Proxima Nova"/>
              </a:rPr>
              <a:t> 850A4D</a:t>
            </a:r>
            <a:endParaRPr sz="800">
              <a:solidFill>
                <a:srgbClr val="FFFFFF"/>
              </a:solidFill>
              <a:latin typeface="Proxima Nova"/>
              <a:ea typeface="Proxima Nova"/>
              <a:cs typeface="Proxima Nova"/>
              <a:sym typeface="Proxima Nova"/>
            </a:endParaRPr>
          </a:p>
        </p:txBody>
      </p:sp>
      <p:sp>
        <p:nvSpPr>
          <p:cNvPr id="426" name="Google Shape;426;p63"/>
          <p:cNvSpPr/>
          <p:nvPr/>
        </p:nvSpPr>
        <p:spPr>
          <a:xfrm>
            <a:off x="3376139" y="3498422"/>
            <a:ext cx="1245300" cy="681900"/>
          </a:xfrm>
          <a:prstGeom prst="rect">
            <a:avLst/>
          </a:prstGeom>
          <a:solidFill>
            <a:srgbClr val="FFD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a:t>
            </a:r>
            <a:endParaRPr sz="7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b="1" lang="en" sz="800">
                <a:solidFill>
                  <a:srgbClr val="000000"/>
                </a:solidFill>
                <a:latin typeface="Proxima Nova"/>
                <a:ea typeface="Proxima Nova"/>
                <a:cs typeface="Proxima Nova"/>
                <a:sym typeface="Proxima Nova"/>
              </a:rPr>
              <a:t>RGB </a:t>
            </a:r>
            <a:r>
              <a:rPr lang="en" sz="800">
                <a:solidFill>
                  <a:srgbClr val="000000"/>
                </a:solidFill>
                <a:latin typeface="Proxima Nova"/>
                <a:ea typeface="Proxima Nova"/>
                <a:cs typeface="Proxima Nova"/>
                <a:sym typeface="Proxima Nova"/>
              </a:rPr>
              <a:t>255 / 2</a:t>
            </a:r>
            <a:r>
              <a:rPr lang="en" sz="800">
                <a:latin typeface="Proxima Nova"/>
                <a:ea typeface="Proxima Nova"/>
                <a:cs typeface="Proxima Nova"/>
                <a:sym typeface="Proxima Nova"/>
              </a:rPr>
              <a:t>20</a:t>
            </a:r>
            <a:r>
              <a:rPr lang="en" sz="800">
                <a:solidFill>
                  <a:srgbClr val="000000"/>
                </a:solidFill>
                <a:latin typeface="Proxima Nova"/>
                <a:ea typeface="Proxima Nova"/>
                <a:cs typeface="Proxima Nova"/>
                <a:sym typeface="Proxima Nova"/>
              </a:rPr>
              <a:t> / 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000000"/>
                </a:solidFill>
                <a:latin typeface="Proxima Nova"/>
                <a:ea typeface="Proxima Nova"/>
                <a:cs typeface="Proxima Nova"/>
                <a:sym typeface="Proxima Nova"/>
              </a:rPr>
              <a:t>HEX</a:t>
            </a:r>
            <a:r>
              <a:rPr lang="en" sz="800">
                <a:solidFill>
                  <a:srgbClr val="000000"/>
                </a:solidFill>
                <a:latin typeface="Proxima Nova"/>
                <a:ea typeface="Proxima Nova"/>
                <a:cs typeface="Proxima Nova"/>
                <a:sym typeface="Proxima Nova"/>
              </a:rPr>
              <a:t> FFDB00</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7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1">
  <p:cSld name="CUSTOM_6_1_1_1_1_1_2">
    <p:spTree>
      <p:nvGrpSpPr>
        <p:cNvPr id="427" name="Shape 427"/>
        <p:cNvGrpSpPr/>
        <p:nvPr/>
      </p:nvGrpSpPr>
      <p:grpSpPr>
        <a:xfrm>
          <a:off x="0" y="0"/>
          <a:ext cx="0" cy="0"/>
          <a:chOff x="0" y="0"/>
          <a:chExt cx="0" cy="0"/>
        </a:xfrm>
      </p:grpSpPr>
      <p:sp>
        <p:nvSpPr>
          <p:cNvPr id="428" name="Google Shape;428;p64"/>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430" name="Google Shape;430;p64"/>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431" name="Google Shape;431;p6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33" name="Google Shape;433;p6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34" name="Google Shape;434;p6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435" name="Shape 435"/>
        <p:cNvGrpSpPr/>
        <p:nvPr/>
      </p:nvGrpSpPr>
      <p:grpSpPr>
        <a:xfrm>
          <a:off x="0" y="0"/>
          <a:ext cx="0" cy="0"/>
          <a:chOff x="0" y="0"/>
          <a:chExt cx="0" cy="0"/>
        </a:xfrm>
      </p:grpSpPr>
      <p:sp>
        <p:nvSpPr>
          <p:cNvPr id="436" name="Google Shape;436;p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37" name="Google Shape;437;p65"/>
          <p:cNvSpPr txBox="1"/>
          <p:nvPr>
            <p:ph idx="1" type="body"/>
          </p:nvPr>
        </p:nvSpPr>
        <p:spPr>
          <a:xfrm>
            <a:off x="457200" y="914400"/>
            <a:ext cx="8219100" cy="3278700"/>
          </a:xfrm>
          <a:prstGeom prst="rect">
            <a:avLst/>
          </a:prstGeom>
          <a:ln>
            <a:noFill/>
          </a:ln>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38" name="Google Shape;438;p6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439" name="Google Shape;439;p6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40" name="Google Shape;440;p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1pPr>
            <a:lvl2pPr indent="-285750" lvl="1" marL="9144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2pPr>
            <a:lvl3pPr indent="-285750" lvl="2" marL="13716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3pPr>
            <a:lvl4pPr indent="-285750" lvl="3" marL="18288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4pPr>
            <a:lvl5pPr indent="-285750" lvl="4" marL="22860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5pPr>
            <a:lvl6pPr indent="-285750" lvl="5" marL="27432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6pPr>
            <a:lvl7pPr indent="-285750" lvl="6" marL="32004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7pPr>
            <a:lvl8pPr indent="-285750" lvl="7" marL="36576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8pPr>
            <a:lvl9pPr indent="-285750" lvl="8" marL="4114800" rtl="0">
              <a:lnSpc>
                <a:spcPct val="100000"/>
              </a:lnSpc>
              <a:spcBef>
                <a:spcPts val="0"/>
              </a:spcBef>
              <a:spcAft>
                <a:spcPts val="0"/>
              </a:spcAft>
              <a:buSzPts val="900"/>
              <a:buFont typeface="Proxima Nova"/>
              <a:buChar char="■"/>
              <a:defRPr>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orient="horz" pos="504">
          <p15:clr>
            <a:srgbClr val="F9AD4C"/>
          </p15:clr>
        </p15:guide>
        <p15:guide id="5" orient="horz" pos="576">
          <p15:clr>
            <a:srgbClr val="F9AD4C"/>
          </p15:clr>
        </p15:guide>
        <p15:guide id="6" orient="horz" pos="2937">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Break/Lunch Time">
  <p:cSld name="CUSTOM_6_1_1_1_3">
    <p:spTree>
      <p:nvGrpSpPr>
        <p:cNvPr id="441" name="Shape 441"/>
        <p:cNvGrpSpPr/>
        <p:nvPr/>
      </p:nvGrpSpPr>
      <p:grpSpPr>
        <a:xfrm>
          <a:off x="0" y="0"/>
          <a:ext cx="0" cy="0"/>
          <a:chOff x="0" y="0"/>
          <a:chExt cx="0" cy="0"/>
        </a:xfrm>
      </p:grpSpPr>
      <p:sp>
        <p:nvSpPr>
          <p:cNvPr id="442" name="Google Shape;442;p66"/>
          <p:cNvSpPr/>
          <p:nvPr/>
        </p:nvSpPr>
        <p:spPr>
          <a:xfrm>
            <a:off x="4986225" y="125"/>
            <a:ext cx="4157400" cy="51435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444" name="Google Shape;444;p6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445" name="Google Shape;445;p66"/>
          <p:cNvSpPr txBox="1"/>
          <p:nvPr>
            <p:ph type="title"/>
          </p:nvPr>
        </p:nvSpPr>
        <p:spPr>
          <a:xfrm>
            <a:off x="457200" y="1983900"/>
            <a:ext cx="2790600" cy="117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446" name="Google Shape;446;p6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nnouncement">
  <p:cSld name="CUSTOM_6_1_1_1_3_1">
    <p:spTree>
      <p:nvGrpSpPr>
        <p:cNvPr id="447" name="Shape 447"/>
        <p:cNvGrpSpPr/>
        <p:nvPr/>
      </p:nvGrpSpPr>
      <p:grpSpPr>
        <a:xfrm>
          <a:off x="0" y="0"/>
          <a:ext cx="0" cy="0"/>
          <a:chOff x="0" y="0"/>
          <a:chExt cx="0" cy="0"/>
        </a:xfrm>
      </p:grpSpPr>
      <p:sp>
        <p:nvSpPr>
          <p:cNvPr id="448" name="Google Shape;448;p67"/>
          <p:cNvSpPr/>
          <p:nvPr/>
        </p:nvSpPr>
        <p:spPr>
          <a:xfrm>
            <a:off x="4986225" y="125"/>
            <a:ext cx="4157400" cy="51435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450" name="Google Shape;450;p67"/>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451" name="Google Shape;451;p67"/>
          <p:cNvSpPr txBox="1"/>
          <p:nvPr>
            <p:ph type="title"/>
          </p:nvPr>
        </p:nvSpPr>
        <p:spPr>
          <a:xfrm>
            <a:off x="457200" y="1983900"/>
            <a:ext cx="2790600" cy="1175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452" name="Google Shape;452;p6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53" name="Shape 453"/>
        <p:cNvGrpSpPr/>
        <p:nvPr/>
      </p:nvGrpSpPr>
      <p:grpSpPr>
        <a:xfrm>
          <a:off x="0" y="0"/>
          <a:ext cx="0" cy="0"/>
          <a:chOff x="0" y="0"/>
          <a:chExt cx="0" cy="0"/>
        </a:xfrm>
      </p:grpSpPr>
      <p:sp>
        <p:nvSpPr>
          <p:cNvPr id="454" name="Google Shape;454;p68"/>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5" name="Google Shape;455;p68"/>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56" name="Google Shape;456;p68"/>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57" name="Google Shape;457;p6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458" name="Google Shape;458;p6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4">
  <p:cSld name="CUSTOM_8_3">
    <p:spTree>
      <p:nvGrpSpPr>
        <p:cNvPr id="459" name="Shape 459"/>
        <p:cNvGrpSpPr/>
        <p:nvPr/>
      </p:nvGrpSpPr>
      <p:grpSpPr>
        <a:xfrm>
          <a:off x="0" y="0"/>
          <a:ext cx="0" cy="0"/>
          <a:chOff x="0" y="0"/>
          <a:chExt cx="0" cy="0"/>
        </a:xfrm>
      </p:grpSpPr>
      <p:sp>
        <p:nvSpPr>
          <p:cNvPr id="460" name="Google Shape;460;p6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461" name="Google Shape;461;p6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1">
  <p:cSld name="CUSTOM_12_1">
    <p:spTree>
      <p:nvGrpSpPr>
        <p:cNvPr id="462" name="Shape 462"/>
        <p:cNvGrpSpPr/>
        <p:nvPr/>
      </p:nvGrpSpPr>
      <p:grpSpPr>
        <a:xfrm>
          <a:off x="0" y="0"/>
          <a:ext cx="0" cy="0"/>
          <a:chOff x="0" y="0"/>
          <a:chExt cx="0" cy="0"/>
        </a:xfrm>
      </p:grpSpPr>
      <p:sp>
        <p:nvSpPr>
          <p:cNvPr id="463" name="Google Shape;463;p70"/>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465" name="Google Shape;465;p70"/>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7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70"/>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8" name="Google Shape;468;p70"/>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69" name="Google Shape;469;p70"/>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70" name="Google Shape;470;p70"/>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71" name="Google Shape;471;p7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2">
  <p:cSld name="TITLE_AND_BODY_1_2_2_2_3">
    <p:spTree>
      <p:nvGrpSpPr>
        <p:cNvPr id="472" name="Shape 472"/>
        <p:cNvGrpSpPr/>
        <p:nvPr/>
      </p:nvGrpSpPr>
      <p:grpSpPr>
        <a:xfrm>
          <a:off x="0" y="0"/>
          <a:ext cx="0" cy="0"/>
          <a:chOff x="0" y="0"/>
          <a:chExt cx="0" cy="0"/>
        </a:xfrm>
      </p:grpSpPr>
      <p:sp>
        <p:nvSpPr>
          <p:cNvPr id="473" name="Google Shape;473;p71"/>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71"/>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75" name="Google Shape;475;p71"/>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76" name="Google Shape;476;p7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477" name="Google Shape;477;p71"/>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478" name="Google Shape;478;p71"/>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79" name="Google Shape;479;p71"/>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480" name="Google Shape;480;p71"/>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81" name="Google Shape;481;p71"/>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82" name="Google Shape;482;p71"/>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hank You Slide_1_2">
    <p:spTree>
      <p:nvGrpSpPr>
        <p:cNvPr id="483" name="Shape 483"/>
        <p:cNvGrpSpPr/>
        <p:nvPr/>
      </p:nvGrpSpPr>
      <p:grpSpPr>
        <a:xfrm>
          <a:off x="0" y="0"/>
          <a:ext cx="0" cy="0"/>
          <a:chOff x="0" y="0"/>
          <a:chExt cx="0" cy="0"/>
        </a:xfrm>
      </p:grpSpPr>
      <p:sp>
        <p:nvSpPr>
          <p:cNvPr id="484" name="Google Shape;484;p72"/>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2"/>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86" name="Google Shape;486;p72"/>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87" name="Google Shape;487;p72"/>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88" name="Google Shape;488;p72"/>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2"/>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0" name="Google Shape;490;p7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491" name="Google Shape;491;p72"/>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492" name="Google Shape;492;p72"/>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p:cSld name="TITLE_AND_BODY_6">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95" name="Google Shape;495;p73"/>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496" name="Google Shape;496;p73"/>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p:cSld name="Body Copy">
    <p:spTree>
      <p:nvGrpSpPr>
        <p:cNvPr id="497" name="Shape 497"/>
        <p:cNvGrpSpPr/>
        <p:nvPr/>
      </p:nvGrpSpPr>
      <p:grpSpPr>
        <a:xfrm>
          <a:off x="0" y="0"/>
          <a:ext cx="0" cy="0"/>
          <a:chOff x="0" y="0"/>
          <a:chExt cx="0" cy="0"/>
        </a:xfrm>
      </p:grpSpPr>
      <p:sp>
        <p:nvSpPr>
          <p:cNvPr id="498" name="Google Shape;498;p74"/>
          <p:cNvSpPr txBox="1"/>
          <p:nvPr>
            <p:ph type="title"/>
          </p:nvPr>
        </p:nvSpPr>
        <p:spPr>
          <a:xfrm>
            <a:off x="320275" y="517574"/>
            <a:ext cx="8407500" cy="4593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1800"/>
              <a:buNone/>
              <a:defRPr/>
            </a:lvl1pPr>
            <a:lvl2pPr lvl="1" rtl="0" algn="l">
              <a:lnSpc>
                <a:spcPct val="100000"/>
              </a:lnSpc>
              <a:spcBef>
                <a:spcPts val="0"/>
              </a:spcBef>
              <a:spcAft>
                <a:spcPts val="0"/>
              </a:spcAft>
              <a:buClr>
                <a:srgbClr val="000000"/>
              </a:buClr>
              <a:buSzPts val="1800"/>
              <a:buNone/>
              <a:defRPr/>
            </a:lvl2pPr>
            <a:lvl3pPr lvl="2" rtl="0" algn="l">
              <a:lnSpc>
                <a:spcPct val="100000"/>
              </a:lnSpc>
              <a:spcBef>
                <a:spcPts val="0"/>
              </a:spcBef>
              <a:spcAft>
                <a:spcPts val="0"/>
              </a:spcAft>
              <a:buClr>
                <a:srgbClr val="000000"/>
              </a:buClr>
              <a:buSzPts val="1800"/>
              <a:buNone/>
              <a:defRPr/>
            </a:lvl3pPr>
            <a:lvl4pPr lvl="3" rtl="0" algn="l">
              <a:lnSpc>
                <a:spcPct val="100000"/>
              </a:lnSpc>
              <a:spcBef>
                <a:spcPts val="0"/>
              </a:spcBef>
              <a:spcAft>
                <a:spcPts val="0"/>
              </a:spcAft>
              <a:buClr>
                <a:srgbClr val="000000"/>
              </a:buClr>
              <a:buSzPts val="1800"/>
              <a:buNone/>
              <a:defRPr/>
            </a:lvl4pPr>
            <a:lvl5pPr lvl="4" rtl="0" algn="l">
              <a:lnSpc>
                <a:spcPct val="100000"/>
              </a:lnSpc>
              <a:spcBef>
                <a:spcPts val="0"/>
              </a:spcBef>
              <a:spcAft>
                <a:spcPts val="0"/>
              </a:spcAft>
              <a:buClr>
                <a:srgbClr val="000000"/>
              </a:buClr>
              <a:buSzPts val="1800"/>
              <a:buNone/>
              <a:defRPr/>
            </a:lvl5pPr>
            <a:lvl6pPr lvl="5" rtl="0" algn="l">
              <a:lnSpc>
                <a:spcPct val="100000"/>
              </a:lnSpc>
              <a:spcBef>
                <a:spcPts val="0"/>
              </a:spcBef>
              <a:spcAft>
                <a:spcPts val="0"/>
              </a:spcAft>
              <a:buClr>
                <a:srgbClr val="000000"/>
              </a:buClr>
              <a:buSzPts val="1800"/>
              <a:buNone/>
              <a:defRPr/>
            </a:lvl6pPr>
            <a:lvl7pPr lvl="6" rtl="0" algn="l">
              <a:lnSpc>
                <a:spcPct val="100000"/>
              </a:lnSpc>
              <a:spcBef>
                <a:spcPts val="0"/>
              </a:spcBef>
              <a:spcAft>
                <a:spcPts val="0"/>
              </a:spcAft>
              <a:buClr>
                <a:srgbClr val="000000"/>
              </a:buClr>
              <a:buSzPts val="1800"/>
              <a:buNone/>
              <a:defRPr/>
            </a:lvl7pPr>
            <a:lvl8pPr lvl="7" rtl="0" algn="l">
              <a:lnSpc>
                <a:spcPct val="100000"/>
              </a:lnSpc>
              <a:spcBef>
                <a:spcPts val="0"/>
              </a:spcBef>
              <a:spcAft>
                <a:spcPts val="0"/>
              </a:spcAft>
              <a:buClr>
                <a:srgbClr val="000000"/>
              </a:buClr>
              <a:buSzPts val="1800"/>
              <a:buNone/>
              <a:defRPr/>
            </a:lvl8pPr>
            <a:lvl9pPr lvl="8" rtl="0" algn="l">
              <a:lnSpc>
                <a:spcPct val="100000"/>
              </a:lnSpc>
              <a:spcBef>
                <a:spcPts val="0"/>
              </a:spcBef>
              <a:spcAft>
                <a:spcPts val="0"/>
              </a:spcAft>
              <a:buClr>
                <a:srgbClr val="000000"/>
              </a:buClr>
              <a:buSzPts val="1800"/>
              <a:buNone/>
              <a:defRPr/>
            </a:lvl9pPr>
          </a:lstStyle>
          <a:p/>
        </p:txBody>
      </p:sp>
      <p:sp>
        <p:nvSpPr>
          <p:cNvPr id="499" name="Google Shape;499;p74"/>
          <p:cNvSpPr txBox="1"/>
          <p:nvPr>
            <p:ph idx="1" type="body"/>
          </p:nvPr>
        </p:nvSpPr>
        <p:spPr>
          <a:xfrm>
            <a:off x="320275" y="941000"/>
            <a:ext cx="8362200" cy="3775500"/>
          </a:xfrm>
          <a:prstGeom prst="rect">
            <a:avLst/>
          </a:prstGeom>
          <a:noFill/>
          <a:ln>
            <a:noFill/>
          </a:ln>
        </p:spPr>
        <p:txBody>
          <a:bodyPr anchorCtr="0" anchor="t" bIns="91400" lIns="91400" spcFirstLastPara="1" rIns="91400" wrap="square" tIns="91400">
            <a:noAutofit/>
          </a:bodyPr>
          <a:lstStyle>
            <a:lvl1pPr indent="-342900" lvl="0" marL="457200" rtl="0" algn="l">
              <a:lnSpc>
                <a:spcPct val="115000"/>
              </a:lnSpc>
              <a:spcBef>
                <a:spcPts val="1600"/>
              </a:spcBef>
              <a:spcAft>
                <a:spcPts val="0"/>
              </a:spcAft>
              <a:buClr>
                <a:srgbClr val="585858"/>
              </a:buClr>
              <a:buSzPts val="1800"/>
              <a:buChar char="●"/>
              <a:defRPr/>
            </a:lvl1pPr>
            <a:lvl2pPr indent="-342900" lvl="1" marL="914400" rtl="0" algn="l">
              <a:lnSpc>
                <a:spcPct val="115000"/>
              </a:lnSpc>
              <a:spcBef>
                <a:spcPts val="1600"/>
              </a:spcBef>
              <a:spcAft>
                <a:spcPts val="0"/>
              </a:spcAft>
              <a:buClr>
                <a:srgbClr val="585858"/>
              </a:buClr>
              <a:buSzPts val="1800"/>
              <a:buChar char="○"/>
              <a:defRPr/>
            </a:lvl2pPr>
            <a:lvl3pPr indent="-342900" lvl="2" marL="1371600" rtl="0" algn="l">
              <a:lnSpc>
                <a:spcPct val="115000"/>
              </a:lnSpc>
              <a:spcBef>
                <a:spcPts val="1600"/>
              </a:spcBef>
              <a:spcAft>
                <a:spcPts val="0"/>
              </a:spcAft>
              <a:buClr>
                <a:srgbClr val="585858"/>
              </a:buClr>
              <a:buSzPts val="1800"/>
              <a:buChar char="■"/>
              <a:defRPr/>
            </a:lvl3pPr>
            <a:lvl4pPr indent="-342900" lvl="3" marL="1828800" rtl="0" algn="l">
              <a:lnSpc>
                <a:spcPct val="115000"/>
              </a:lnSpc>
              <a:spcBef>
                <a:spcPts val="1600"/>
              </a:spcBef>
              <a:spcAft>
                <a:spcPts val="0"/>
              </a:spcAft>
              <a:buClr>
                <a:srgbClr val="585858"/>
              </a:buClr>
              <a:buSzPts val="1800"/>
              <a:buChar char="●"/>
              <a:defRPr/>
            </a:lvl4pPr>
            <a:lvl5pPr indent="-342900" lvl="4" marL="2286000" rtl="0" algn="l">
              <a:lnSpc>
                <a:spcPct val="115000"/>
              </a:lnSpc>
              <a:spcBef>
                <a:spcPts val="1600"/>
              </a:spcBef>
              <a:spcAft>
                <a:spcPts val="0"/>
              </a:spcAft>
              <a:buClr>
                <a:srgbClr val="585858"/>
              </a:buClr>
              <a:buSzPts val="1800"/>
              <a:buChar char="○"/>
              <a:defRPr/>
            </a:lvl5pPr>
            <a:lvl6pPr indent="-342900" lvl="5" marL="2743200" rtl="0" algn="l">
              <a:lnSpc>
                <a:spcPct val="115000"/>
              </a:lnSpc>
              <a:spcBef>
                <a:spcPts val="1600"/>
              </a:spcBef>
              <a:spcAft>
                <a:spcPts val="0"/>
              </a:spcAft>
              <a:buClr>
                <a:srgbClr val="585858"/>
              </a:buClr>
              <a:buSzPts val="1800"/>
              <a:buChar char="■"/>
              <a:defRPr/>
            </a:lvl6pPr>
            <a:lvl7pPr indent="-342900" lvl="6" marL="3200400" rtl="0" algn="l">
              <a:lnSpc>
                <a:spcPct val="115000"/>
              </a:lnSpc>
              <a:spcBef>
                <a:spcPts val="1600"/>
              </a:spcBef>
              <a:spcAft>
                <a:spcPts val="0"/>
              </a:spcAft>
              <a:buClr>
                <a:srgbClr val="585858"/>
              </a:buClr>
              <a:buSzPts val="1800"/>
              <a:buChar char="●"/>
              <a:defRPr/>
            </a:lvl7pPr>
            <a:lvl8pPr indent="-342900" lvl="7" marL="3657600" rtl="0" algn="l">
              <a:lnSpc>
                <a:spcPct val="115000"/>
              </a:lnSpc>
              <a:spcBef>
                <a:spcPts val="1600"/>
              </a:spcBef>
              <a:spcAft>
                <a:spcPts val="0"/>
              </a:spcAft>
              <a:buClr>
                <a:srgbClr val="585858"/>
              </a:buClr>
              <a:buSzPts val="1800"/>
              <a:buChar char="○"/>
              <a:defRPr/>
            </a:lvl8pPr>
            <a:lvl9pPr indent="-342900" lvl="8" marL="4114800" rtl="0" algn="l">
              <a:lnSpc>
                <a:spcPct val="115000"/>
              </a:lnSpc>
              <a:spcBef>
                <a:spcPts val="1600"/>
              </a:spcBef>
              <a:spcAft>
                <a:spcPts val="0"/>
              </a:spcAft>
              <a:buClr>
                <a:srgbClr val="585858"/>
              </a:buClr>
              <a:buSzPts val="1800"/>
              <a:buChar char="■"/>
              <a:defRPr/>
            </a:lvl9pPr>
          </a:lstStyle>
          <a:p/>
        </p:txBody>
      </p:sp>
      <p:sp>
        <p:nvSpPr>
          <p:cNvPr id="500" name="Google Shape;500;p7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rt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rt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rt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rt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rt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rt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rt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rt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sz="900">
              <a:solidFill>
                <a:schemeClr val="dk1"/>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2 1">
  <p:cSld name="TITLE_AND_BODY_8">
    <p:spTree>
      <p:nvGrpSpPr>
        <p:cNvPr id="501" name="Shape 501"/>
        <p:cNvGrpSpPr/>
        <p:nvPr/>
      </p:nvGrpSpPr>
      <p:grpSpPr>
        <a:xfrm>
          <a:off x="0" y="0"/>
          <a:ext cx="0" cy="0"/>
          <a:chOff x="0" y="0"/>
          <a:chExt cx="0" cy="0"/>
        </a:xfrm>
      </p:grpSpPr>
      <p:sp>
        <p:nvSpPr>
          <p:cNvPr id="502" name="Google Shape;502;p75"/>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3" name="Google Shape;503;p75"/>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04" name="Google Shape;504;p75"/>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511" name="Shape 511"/>
        <p:cNvGrpSpPr/>
        <p:nvPr/>
      </p:nvGrpSpPr>
      <p:grpSpPr>
        <a:xfrm>
          <a:off x="0" y="0"/>
          <a:ext cx="0" cy="0"/>
          <a:chOff x="0" y="0"/>
          <a:chExt cx="0" cy="0"/>
        </a:xfrm>
      </p:grpSpPr>
      <p:sp>
        <p:nvSpPr>
          <p:cNvPr id="512" name="Google Shape;512;p77"/>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77"/>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15" name="Google Shape;515;p77"/>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7"/>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517" name="Google Shape;517;p77"/>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77"/>
          <p:cNvPicPr preferRelativeResize="0"/>
          <p:nvPr/>
        </p:nvPicPr>
        <p:blipFill>
          <a:blip r:embed="rId2">
            <a:alphaModFix/>
          </a:blip>
          <a:stretch>
            <a:fillRect/>
          </a:stretch>
        </p:blipFill>
        <p:spPr>
          <a:xfrm>
            <a:off x="8544437" y="4493863"/>
            <a:ext cx="572726" cy="5726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519" name="Shape 519"/>
        <p:cNvGrpSpPr/>
        <p:nvPr/>
      </p:nvGrpSpPr>
      <p:grpSpPr>
        <a:xfrm>
          <a:off x="0" y="0"/>
          <a:ext cx="0" cy="0"/>
          <a:chOff x="0" y="0"/>
          <a:chExt cx="0" cy="0"/>
        </a:xfrm>
      </p:grpSpPr>
      <p:sp>
        <p:nvSpPr>
          <p:cNvPr id="520" name="Google Shape;520;p78"/>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8"/>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22" name="Google Shape;522;p78"/>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23" name="Google Shape;523;p78"/>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24" name="Google Shape;524;p78"/>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8"/>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526" name="Google Shape;526;p7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27" name="Google Shape;527;p78"/>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28" name="Google Shape;528;p78"/>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9" name="Shape 529"/>
        <p:cNvGrpSpPr/>
        <p:nvPr/>
      </p:nvGrpSpPr>
      <p:grpSpPr>
        <a:xfrm>
          <a:off x="0" y="0"/>
          <a:ext cx="0" cy="0"/>
          <a:chOff x="0" y="0"/>
          <a:chExt cx="0" cy="0"/>
        </a:xfrm>
      </p:grpSpPr>
      <p:sp>
        <p:nvSpPr>
          <p:cNvPr id="530" name="Google Shape;530;p79"/>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9"/>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32" name="Google Shape;532;p79"/>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33" name="Google Shape;533;p79"/>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34" name="Google Shape;534;p79"/>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36" name="Google Shape;536;p79"/>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37" name="Google Shape;537;p79"/>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538" name="Google Shape;538;p79"/>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showMasterSp="0">
  <p:cSld name="Thank You Slide_1_1_2">
    <p:spTree>
      <p:nvGrpSpPr>
        <p:cNvPr id="539" name="Shape 539"/>
        <p:cNvGrpSpPr/>
        <p:nvPr/>
      </p:nvGrpSpPr>
      <p:grpSpPr>
        <a:xfrm>
          <a:off x="0" y="0"/>
          <a:ext cx="0" cy="0"/>
          <a:chOff x="0" y="0"/>
          <a:chExt cx="0" cy="0"/>
        </a:xfrm>
      </p:grpSpPr>
      <p:sp>
        <p:nvSpPr>
          <p:cNvPr id="540" name="Google Shape;540;p80"/>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80"/>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42" name="Google Shape;542;p80"/>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43" name="Google Shape;543;p80"/>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pic>
        <p:nvPicPr>
          <p:cNvPr descr="GA-Cog-900.png" id="544" name="Google Shape;544;p80"/>
          <p:cNvPicPr preferRelativeResize="0"/>
          <p:nvPr/>
        </p:nvPicPr>
        <p:blipFill>
          <a:blip r:embed="rId3">
            <a:alphaModFix/>
          </a:blip>
          <a:stretch>
            <a:fillRect/>
          </a:stretch>
        </p:blipFill>
        <p:spPr>
          <a:xfrm>
            <a:off x="8370750" y="4701500"/>
            <a:ext cx="316051" cy="316051"/>
          </a:xfrm>
          <a:prstGeom prst="rect">
            <a:avLst/>
          </a:prstGeom>
          <a:noFill/>
          <a:ln>
            <a:noFill/>
          </a:ln>
        </p:spPr>
      </p:pic>
      <p:sp>
        <p:nvSpPr>
          <p:cNvPr id="545" name="Google Shape;545;p80"/>
          <p:cNvSpPr/>
          <p:nvPr/>
        </p:nvSpPr>
        <p:spPr>
          <a:xfrm>
            <a:off x="-150" y="75"/>
            <a:ext cx="9144000" cy="5143500"/>
          </a:xfrm>
          <a:prstGeom prst="rect">
            <a:avLst/>
          </a:prstGeom>
          <a:solidFill>
            <a:srgbClr val="42454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0"/>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47" name="Google Shape;547;p80"/>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48" name="Google Shape;548;p8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49" name="Google Shape;549;p80"/>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550" name="Google Shape;550;p80"/>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551" name="Shape 551"/>
        <p:cNvGrpSpPr/>
        <p:nvPr/>
      </p:nvGrpSpPr>
      <p:grpSpPr>
        <a:xfrm>
          <a:off x="0" y="0"/>
          <a:ext cx="0" cy="0"/>
          <a:chOff x="0" y="0"/>
          <a:chExt cx="0" cy="0"/>
        </a:xfrm>
      </p:grpSpPr>
      <p:sp>
        <p:nvSpPr>
          <p:cNvPr id="552" name="Google Shape;552;p81"/>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81"/>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554" name="Shape 554"/>
        <p:cNvGrpSpPr/>
        <p:nvPr/>
      </p:nvGrpSpPr>
      <p:grpSpPr>
        <a:xfrm>
          <a:off x="0" y="0"/>
          <a:ext cx="0" cy="0"/>
          <a:chOff x="0" y="0"/>
          <a:chExt cx="0" cy="0"/>
        </a:xfrm>
      </p:grpSpPr>
      <p:sp>
        <p:nvSpPr>
          <p:cNvPr id="555" name="Google Shape;555;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556" name="Google Shape;556;p8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57" name="Google Shape;557;p8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58" name="Google Shape;558;p8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559" name="Google Shape;559;p8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560" name="Shape 560"/>
        <p:cNvGrpSpPr/>
        <p:nvPr/>
      </p:nvGrpSpPr>
      <p:grpSpPr>
        <a:xfrm>
          <a:off x="0" y="0"/>
          <a:ext cx="0" cy="0"/>
          <a:chOff x="0" y="0"/>
          <a:chExt cx="0" cy="0"/>
        </a:xfrm>
      </p:grpSpPr>
      <p:sp>
        <p:nvSpPr>
          <p:cNvPr id="561" name="Google Shape;561;p83"/>
          <p:cNvSpPr txBox="1"/>
          <p:nvPr>
            <p:ph idx="12" type="sldNum"/>
          </p:nvPr>
        </p:nvSpPr>
        <p:spPr>
          <a:xfrm>
            <a:off x="457200" y="4662725"/>
            <a:ext cx="23721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62" name="Google Shape;562;p83"/>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3"/>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64" name="Google Shape;564;p8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565" name="Shape 565"/>
        <p:cNvGrpSpPr/>
        <p:nvPr/>
      </p:nvGrpSpPr>
      <p:grpSpPr>
        <a:xfrm>
          <a:off x="0" y="0"/>
          <a:ext cx="0" cy="0"/>
          <a:chOff x="0" y="0"/>
          <a:chExt cx="0" cy="0"/>
        </a:xfrm>
      </p:grpSpPr>
      <p:cxnSp>
        <p:nvCxnSpPr>
          <p:cNvPr id="566" name="Google Shape;566;p84"/>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567" name="Google Shape;567;p84"/>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568" name="Google Shape;568;p84"/>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569" name="Google Shape;569;p8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570" name="Google Shape;570;p84"/>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571" name="Google Shape;571;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72" name="Google Shape;572;p8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573" name="Shape 573"/>
        <p:cNvGrpSpPr/>
        <p:nvPr/>
      </p:nvGrpSpPr>
      <p:grpSpPr>
        <a:xfrm>
          <a:off x="0" y="0"/>
          <a:ext cx="0" cy="0"/>
          <a:chOff x="0" y="0"/>
          <a:chExt cx="0" cy="0"/>
        </a:xfrm>
      </p:grpSpPr>
      <p:cxnSp>
        <p:nvCxnSpPr>
          <p:cNvPr id="574" name="Google Shape;574;p85"/>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575" name="Google Shape;575;p85"/>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576" name="Google Shape;576;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77" name="Google Shape;577;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578" name="Shape 578"/>
        <p:cNvGrpSpPr/>
        <p:nvPr/>
      </p:nvGrpSpPr>
      <p:grpSpPr>
        <a:xfrm>
          <a:off x="0" y="0"/>
          <a:ext cx="0" cy="0"/>
          <a:chOff x="0" y="0"/>
          <a:chExt cx="0" cy="0"/>
        </a:xfrm>
      </p:grpSpPr>
      <p:sp>
        <p:nvSpPr>
          <p:cNvPr id="579" name="Google Shape;579;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80" name="Google Shape;580;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581" name="Google Shape;581;p8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82" name="Google Shape;582;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583" name="Shape 583"/>
        <p:cNvGrpSpPr/>
        <p:nvPr/>
      </p:nvGrpSpPr>
      <p:grpSpPr>
        <a:xfrm>
          <a:off x="0" y="0"/>
          <a:ext cx="0" cy="0"/>
          <a:chOff x="0" y="0"/>
          <a:chExt cx="0" cy="0"/>
        </a:xfrm>
      </p:grpSpPr>
      <p:sp>
        <p:nvSpPr>
          <p:cNvPr id="584" name="Google Shape;584;p87"/>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586" name="Google Shape;586;p87"/>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587" name="Google Shape;587;p87"/>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sp>
        <p:nvSpPr>
          <p:cNvPr id="588" name="Google Shape;588;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589" name="Google Shape;589;p8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90" name="Google Shape;590;p8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591" name="Google Shape;591;p87"/>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592" name="Shape 592"/>
        <p:cNvGrpSpPr/>
        <p:nvPr/>
      </p:nvGrpSpPr>
      <p:grpSpPr>
        <a:xfrm>
          <a:off x="0" y="0"/>
          <a:ext cx="0" cy="0"/>
          <a:chOff x="0" y="0"/>
          <a:chExt cx="0" cy="0"/>
        </a:xfrm>
      </p:grpSpPr>
      <p:sp>
        <p:nvSpPr>
          <p:cNvPr id="593" name="Google Shape;593;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594" name="Google Shape;594;p88"/>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8"/>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id="596" name="Google Shape;596;p88"/>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597" name="Google Shape;597;p8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598" name="Google Shape;598;p8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99" name="Google Shape;599;p88"/>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600" name="Google Shape;600;p8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601" name="Shape 601"/>
        <p:cNvGrpSpPr/>
        <p:nvPr/>
      </p:nvGrpSpPr>
      <p:grpSpPr>
        <a:xfrm>
          <a:off x="0" y="0"/>
          <a:ext cx="0" cy="0"/>
          <a:chOff x="0" y="0"/>
          <a:chExt cx="0" cy="0"/>
        </a:xfrm>
      </p:grpSpPr>
      <p:sp>
        <p:nvSpPr>
          <p:cNvPr id="602" name="Google Shape;602;p89"/>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04" name="Google Shape;604;p89"/>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descr="GA-Cog-900.png" id="605" name="Google Shape;605;p89"/>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606" name="Google Shape;606;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07" name="Google Shape;607;p8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08" name="Google Shape;608;p8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609" name="Google Shape;609;p8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Mint">
  <p:cSld name="CUSTOM_6_1_1_1_2">
    <p:spTree>
      <p:nvGrpSpPr>
        <p:cNvPr id="610" name="Shape 610"/>
        <p:cNvGrpSpPr/>
        <p:nvPr/>
      </p:nvGrpSpPr>
      <p:grpSpPr>
        <a:xfrm>
          <a:off x="0" y="0"/>
          <a:ext cx="0" cy="0"/>
          <a:chOff x="0" y="0"/>
          <a:chExt cx="0" cy="0"/>
        </a:xfrm>
      </p:grpSpPr>
      <p:sp>
        <p:nvSpPr>
          <p:cNvPr id="611" name="Google Shape;611;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12" name="Google Shape;612;p90"/>
          <p:cNvSpPr/>
          <p:nvPr/>
        </p:nvSpPr>
        <p:spPr>
          <a:xfrm>
            <a:off x="6308325" y="0"/>
            <a:ext cx="2876700" cy="51714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0"/>
          <p:cNvSpPr/>
          <p:nvPr/>
        </p:nvSpPr>
        <p:spPr>
          <a:xfrm>
            <a:off x="5493025" y="1704550"/>
            <a:ext cx="1580700" cy="1862400"/>
          </a:xfrm>
          <a:prstGeom prst="rect">
            <a:avLst/>
          </a:prstGeom>
          <a:solidFill>
            <a:srgbClr val="EFEFEF"/>
          </a:solidFill>
          <a:ln>
            <a:noFill/>
          </a:ln>
        </p:spPr>
        <p:txBody>
          <a:bodyPr anchorCtr="0" anchor="ctr" bIns="64325" lIns="64325" spcFirstLastPara="1" rIns="64325" wrap="square" tIns="64325">
            <a:noAutofit/>
          </a:bodyPr>
          <a:lstStyle/>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 Place</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Photo</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On Top </a:t>
            </a:r>
            <a:endParaRPr sz="1800">
              <a:latin typeface="Proxima Nova Semibold"/>
              <a:ea typeface="Proxima Nova Semibold"/>
              <a:cs typeface="Proxima Nova Semibold"/>
              <a:sym typeface="Proxima Nova Semibold"/>
            </a:endParaRPr>
          </a:p>
          <a:p>
            <a:pPr indent="0" lvl="0" marL="0" rtl="0" algn="ctr">
              <a:spcBef>
                <a:spcPts val="0"/>
              </a:spcBef>
              <a:spcAft>
                <a:spcPts val="0"/>
              </a:spcAft>
              <a:buNone/>
            </a:pPr>
            <a:r>
              <a:rPr lang="en" sz="1800">
                <a:latin typeface="Proxima Nova Semibold"/>
                <a:ea typeface="Proxima Nova Semibold"/>
                <a:cs typeface="Proxima Nova Semibold"/>
                <a:sym typeface="Proxima Nova Semibold"/>
              </a:rPr>
              <a:t>Of Box</a:t>
            </a:r>
            <a:endParaRPr sz="1800">
              <a:latin typeface="Proxima Nova Semibold"/>
              <a:ea typeface="Proxima Nova Semibold"/>
              <a:cs typeface="Proxima Nova Semibold"/>
              <a:sym typeface="Proxima Nova Semibold"/>
            </a:endParaRPr>
          </a:p>
        </p:txBody>
      </p:sp>
      <p:pic>
        <p:nvPicPr>
          <p:cNvPr descr="GA-Cog-900.png" id="614" name="Google Shape;614;p90"/>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615" name="Google Shape;615;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16" name="Google Shape;616;p9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17" name="Google Shape;617;p9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618" name="Google Shape;618;p90"/>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619" name="Shape 619"/>
        <p:cNvGrpSpPr/>
        <p:nvPr/>
      </p:nvGrpSpPr>
      <p:grpSpPr>
        <a:xfrm>
          <a:off x="0" y="0"/>
          <a:ext cx="0" cy="0"/>
          <a:chOff x="0" y="0"/>
          <a:chExt cx="0" cy="0"/>
        </a:xfrm>
      </p:grpSpPr>
      <p:sp>
        <p:nvSpPr>
          <p:cNvPr id="620" name="Google Shape;620;p91"/>
          <p:cNvSpPr/>
          <p:nvPr/>
        </p:nvSpPr>
        <p:spPr>
          <a:xfrm>
            <a:off x="0" y="3920400"/>
            <a:ext cx="9144000" cy="12231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622" name="Google Shape;622;p91"/>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623" name="Google Shape;623;p91"/>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25" name="Google Shape;625;p9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26" name="Google Shape;626;p9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627" name="Google Shape;627;p91"/>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
    <p:spTree>
      <p:nvGrpSpPr>
        <p:cNvPr id="628" name="Shape 628"/>
        <p:cNvGrpSpPr/>
        <p:nvPr/>
      </p:nvGrpSpPr>
      <p:grpSpPr>
        <a:xfrm>
          <a:off x="0" y="0"/>
          <a:ext cx="0" cy="0"/>
          <a:chOff x="0" y="0"/>
          <a:chExt cx="0" cy="0"/>
        </a:xfrm>
      </p:grpSpPr>
      <p:sp>
        <p:nvSpPr>
          <p:cNvPr id="629" name="Google Shape;629;p92"/>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631" name="Google Shape;631;p92"/>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632" name="Google Shape;632;p92"/>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34" name="Google Shape;634;p9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35" name="Google Shape;635;p9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636" name="Google Shape;636;p92"/>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637" name="Shape 637"/>
        <p:cNvGrpSpPr/>
        <p:nvPr/>
      </p:nvGrpSpPr>
      <p:grpSpPr>
        <a:xfrm>
          <a:off x="0" y="0"/>
          <a:ext cx="0" cy="0"/>
          <a:chOff x="0" y="0"/>
          <a:chExt cx="0" cy="0"/>
        </a:xfrm>
      </p:grpSpPr>
      <p:sp>
        <p:nvSpPr>
          <p:cNvPr id="638" name="Google Shape;638;p93"/>
          <p:cNvSpPr/>
          <p:nvPr/>
        </p:nvSpPr>
        <p:spPr>
          <a:xfrm>
            <a:off x="0" y="3920275"/>
            <a:ext cx="9144000" cy="12231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640" name="Google Shape;640;p93"/>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641" name="Google Shape;641;p93"/>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43" name="Google Shape;643;p9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44" name="Google Shape;644;p93"/>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645" name="Google Shape;645;p93"/>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646" name="Shape 646"/>
        <p:cNvGrpSpPr/>
        <p:nvPr/>
      </p:nvGrpSpPr>
      <p:grpSpPr>
        <a:xfrm>
          <a:off x="0" y="0"/>
          <a:ext cx="0" cy="0"/>
          <a:chOff x="0" y="0"/>
          <a:chExt cx="0" cy="0"/>
        </a:xfrm>
      </p:grpSpPr>
      <p:sp>
        <p:nvSpPr>
          <p:cNvPr id="647" name="Google Shape;647;p94"/>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4"/>
          <p:cNvSpPr/>
          <p:nvPr/>
        </p:nvSpPr>
        <p:spPr>
          <a:xfrm>
            <a:off x="0" y="2540700"/>
            <a:ext cx="9144000" cy="26028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chemeClr val="dk1"/>
                </a:solidFill>
                <a:latin typeface="Proxima Nova"/>
                <a:ea typeface="Proxima Nova"/>
                <a:cs typeface="Proxima Nova"/>
                <a:sym typeface="Proxima Nova"/>
              </a:defRPr>
            </a:lvl1pPr>
            <a:lvl2pPr lvl="1" rtl="0">
              <a:lnSpc>
                <a:spcPct val="100000"/>
              </a:lnSpc>
              <a:buNone/>
              <a:defRPr sz="900">
                <a:solidFill>
                  <a:schemeClr val="dk1"/>
                </a:solidFill>
                <a:latin typeface="Proxima Nova"/>
                <a:ea typeface="Proxima Nova"/>
                <a:cs typeface="Proxima Nova"/>
                <a:sym typeface="Proxima Nova"/>
              </a:defRPr>
            </a:lvl2pPr>
            <a:lvl3pPr lvl="2" rtl="0">
              <a:lnSpc>
                <a:spcPct val="100000"/>
              </a:lnSpc>
              <a:buNone/>
              <a:defRPr sz="900">
                <a:solidFill>
                  <a:schemeClr val="dk1"/>
                </a:solidFill>
                <a:latin typeface="Proxima Nova"/>
                <a:ea typeface="Proxima Nova"/>
                <a:cs typeface="Proxima Nova"/>
                <a:sym typeface="Proxima Nova"/>
              </a:defRPr>
            </a:lvl3pPr>
            <a:lvl4pPr lvl="3" rtl="0">
              <a:lnSpc>
                <a:spcPct val="100000"/>
              </a:lnSpc>
              <a:buNone/>
              <a:defRPr sz="900">
                <a:solidFill>
                  <a:schemeClr val="dk1"/>
                </a:solidFill>
                <a:latin typeface="Proxima Nova"/>
                <a:ea typeface="Proxima Nova"/>
                <a:cs typeface="Proxima Nova"/>
                <a:sym typeface="Proxima Nova"/>
              </a:defRPr>
            </a:lvl4pPr>
            <a:lvl5pPr lvl="4" rtl="0">
              <a:lnSpc>
                <a:spcPct val="100000"/>
              </a:lnSpc>
              <a:buNone/>
              <a:defRPr sz="900">
                <a:solidFill>
                  <a:schemeClr val="dk1"/>
                </a:solidFill>
                <a:latin typeface="Proxima Nova"/>
                <a:ea typeface="Proxima Nova"/>
                <a:cs typeface="Proxima Nova"/>
                <a:sym typeface="Proxima Nova"/>
              </a:defRPr>
            </a:lvl5pPr>
            <a:lvl6pPr lvl="5" rtl="0">
              <a:lnSpc>
                <a:spcPct val="100000"/>
              </a:lnSpc>
              <a:buNone/>
              <a:defRPr sz="900">
                <a:solidFill>
                  <a:schemeClr val="dk1"/>
                </a:solidFill>
                <a:latin typeface="Proxima Nova"/>
                <a:ea typeface="Proxima Nova"/>
                <a:cs typeface="Proxima Nova"/>
                <a:sym typeface="Proxima Nova"/>
              </a:defRPr>
            </a:lvl6pPr>
            <a:lvl7pPr lvl="6" rtl="0">
              <a:lnSpc>
                <a:spcPct val="100000"/>
              </a:lnSpc>
              <a:buNone/>
              <a:defRPr sz="900">
                <a:solidFill>
                  <a:schemeClr val="dk1"/>
                </a:solidFill>
                <a:latin typeface="Proxima Nova"/>
                <a:ea typeface="Proxima Nova"/>
                <a:cs typeface="Proxima Nova"/>
                <a:sym typeface="Proxima Nova"/>
              </a:defRPr>
            </a:lvl7pPr>
            <a:lvl8pPr lvl="7" rtl="0">
              <a:lnSpc>
                <a:spcPct val="100000"/>
              </a:lnSpc>
              <a:buNone/>
              <a:defRPr sz="900">
                <a:solidFill>
                  <a:schemeClr val="dk1"/>
                </a:solidFill>
                <a:latin typeface="Proxima Nova"/>
                <a:ea typeface="Proxima Nova"/>
                <a:cs typeface="Proxima Nova"/>
                <a:sym typeface="Proxima Nova"/>
              </a:defRPr>
            </a:lvl8pPr>
            <a:lvl9pPr lvl="8" rtl="0">
              <a:lnSpc>
                <a:spcPct val="100000"/>
              </a:lnSpc>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descr="GA-Cog-900.png" id="650" name="Google Shape;650;p9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651" name="Google Shape;651;p94"/>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52" name="Google Shape;652;p9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653" name="Google Shape;653;p9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4" name="Google Shape;654;p9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
    <p:spTree>
      <p:nvGrpSpPr>
        <p:cNvPr id="655" name="Shape 655"/>
        <p:cNvGrpSpPr/>
        <p:nvPr/>
      </p:nvGrpSpPr>
      <p:grpSpPr>
        <a:xfrm>
          <a:off x="0" y="0"/>
          <a:ext cx="0" cy="0"/>
          <a:chOff x="0" y="0"/>
          <a:chExt cx="0" cy="0"/>
        </a:xfrm>
      </p:grpSpPr>
      <p:sp>
        <p:nvSpPr>
          <p:cNvPr id="656" name="Google Shape;656;p95"/>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58" name="Google Shape;658;p9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59" name="Google Shape;659;p95"/>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60" name="Google Shape;660;p9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661" name="Google Shape;661;p9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662" name="Google Shape;662;p95"/>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663" name="Google Shape;663;p95"/>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664" name="Google Shape;664;p9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665" name="Google Shape;665;p95"/>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1">
  <p:cSld name="TITLE_AND_BODY_1_2_2_2_2">
    <p:spTree>
      <p:nvGrpSpPr>
        <p:cNvPr id="666" name="Shape 666"/>
        <p:cNvGrpSpPr/>
        <p:nvPr/>
      </p:nvGrpSpPr>
      <p:grpSpPr>
        <a:xfrm>
          <a:off x="0" y="0"/>
          <a:ext cx="0" cy="0"/>
          <a:chOff x="0" y="0"/>
          <a:chExt cx="0" cy="0"/>
        </a:xfrm>
      </p:grpSpPr>
      <p:sp>
        <p:nvSpPr>
          <p:cNvPr id="667" name="Google Shape;667;p96"/>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96"/>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669" name="Google Shape;669;p9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70" name="Google Shape;670;p9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71" name="Google Shape;671;p96"/>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72" name="Google Shape;672;p9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673" name="Google Shape;673;p9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74" name="Google Shape;674;p9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
    <p:spTree>
      <p:nvGrpSpPr>
        <p:cNvPr id="675" name="Shape 675"/>
        <p:cNvGrpSpPr/>
        <p:nvPr/>
      </p:nvGrpSpPr>
      <p:grpSpPr>
        <a:xfrm>
          <a:off x="0" y="0"/>
          <a:ext cx="0" cy="0"/>
          <a:chOff x="0" y="0"/>
          <a:chExt cx="0" cy="0"/>
        </a:xfrm>
      </p:grpSpPr>
      <p:sp>
        <p:nvSpPr>
          <p:cNvPr id="676" name="Google Shape;676;p97"/>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78" name="Google Shape;678;p9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79" name="Google Shape;679;p9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680" name="Google Shape;680;p97"/>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681" name="Google Shape;681;p9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682" name="Google Shape;682;p9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683" name="Google Shape;683;p9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1">
  <p:cSld name="TITLE_AND_BODY_1_2_2_2_1_2">
    <p:spTree>
      <p:nvGrpSpPr>
        <p:cNvPr id="684" name="Shape 684"/>
        <p:cNvGrpSpPr/>
        <p:nvPr/>
      </p:nvGrpSpPr>
      <p:grpSpPr>
        <a:xfrm>
          <a:off x="0" y="0"/>
          <a:ext cx="0" cy="0"/>
          <a:chOff x="0" y="0"/>
          <a:chExt cx="0" cy="0"/>
        </a:xfrm>
      </p:grpSpPr>
      <p:sp>
        <p:nvSpPr>
          <p:cNvPr id="685" name="Google Shape;685;p98"/>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687" name="Google Shape;687;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88" name="Google Shape;688;p9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89" name="Google Shape;689;p9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690" name="Google Shape;690;p98"/>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691" name="Google Shape;691;p9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
    <p:spTree>
      <p:nvGrpSpPr>
        <p:cNvPr id="692" name="Shape 692"/>
        <p:cNvGrpSpPr/>
        <p:nvPr/>
      </p:nvGrpSpPr>
      <p:grpSpPr>
        <a:xfrm>
          <a:off x="0" y="0"/>
          <a:ext cx="0" cy="0"/>
          <a:chOff x="0" y="0"/>
          <a:chExt cx="0" cy="0"/>
        </a:xfrm>
      </p:grpSpPr>
      <p:sp>
        <p:nvSpPr>
          <p:cNvPr id="693" name="Google Shape;693;p99"/>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95" name="Google Shape;695;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696" name="Google Shape;696;p99"/>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697" name="Google Shape;697;p99"/>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698" name="Google Shape;698;p99"/>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699" name="Google Shape;699;p9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700" name="Google Shape;700;p9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701" name="Google Shape;701;p9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1">
  <p:cSld name="TITLE_AND_BODY_1_2_2_2_1_1_4">
    <p:spTree>
      <p:nvGrpSpPr>
        <p:cNvPr id="702" name="Shape 702"/>
        <p:cNvGrpSpPr/>
        <p:nvPr/>
      </p:nvGrpSpPr>
      <p:grpSpPr>
        <a:xfrm>
          <a:off x="0" y="0"/>
          <a:ext cx="0" cy="0"/>
          <a:chOff x="0" y="0"/>
          <a:chExt cx="0" cy="0"/>
        </a:xfrm>
      </p:grpSpPr>
      <p:sp>
        <p:nvSpPr>
          <p:cNvPr id="703" name="Google Shape;703;p100"/>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05" name="Google Shape;705;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706" name="Google Shape;706;p100"/>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707" name="Google Shape;707;p100"/>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708" name="Google Shape;708;p100"/>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709" name="Google Shape;709;p10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
    <p:spTree>
      <p:nvGrpSpPr>
        <p:cNvPr id="710" name="Shape 710"/>
        <p:cNvGrpSpPr/>
        <p:nvPr/>
      </p:nvGrpSpPr>
      <p:grpSpPr>
        <a:xfrm>
          <a:off x="0" y="0"/>
          <a:ext cx="0" cy="0"/>
          <a:chOff x="0" y="0"/>
          <a:chExt cx="0" cy="0"/>
        </a:xfrm>
      </p:grpSpPr>
      <p:sp>
        <p:nvSpPr>
          <p:cNvPr id="711" name="Google Shape;711;p101"/>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13" name="Google Shape;713;p10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14" name="Google Shape;714;p10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715" name="Google Shape;715;p10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16" name="Google Shape;716;p101"/>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17" name="Google Shape;717;p101"/>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718" name="Google Shape;718;p101"/>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719" name="Google Shape;719;p10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720" name="Google Shape;720;p101"/>
          <p:cNvSpPr txBox="1"/>
          <p:nvPr>
            <p:ph idx="4"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1">
  <p:cSld name="TITLE_AND_BODY_1_2_2_2_1_1_1_2">
    <p:spTree>
      <p:nvGrpSpPr>
        <p:cNvPr id="721" name="Shape 721"/>
        <p:cNvGrpSpPr/>
        <p:nvPr/>
      </p:nvGrpSpPr>
      <p:grpSpPr>
        <a:xfrm>
          <a:off x="0" y="0"/>
          <a:ext cx="0" cy="0"/>
          <a:chOff x="0" y="0"/>
          <a:chExt cx="0" cy="0"/>
        </a:xfrm>
      </p:grpSpPr>
      <p:sp>
        <p:nvSpPr>
          <p:cNvPr id="722" name="Google Shape;722;p102"/>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24" name="Google Shape;724;p10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25" name="Google Shape;725;p10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726" name="Google Shape;726;p10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27" name="Google Shape;727;p102"/>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28" name="Google Shape;728;p102"/>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729" name="Google Shape;729;p10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730" name="Shape 730"/>
        <p:cNvGrpSpPr/>
        <p:nvPr/>
      </p:nvGrpSpPr>
      <p:grpSpPr>
        <a:xfrm>
          <a:off x="0" y="0"/>
          <a:ext cx="0" cy="0"/>
          <a:chOff x="0" y="0"/>
          <a:chExt cx="0" cy="0"/>
        </a:xfrm>
      </p:grpSpPr>
      <p:sp>
        <p:nvSpPr>
          <p:cNvPr id="731" name="Google Shape;731;p103"/>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33" name="Google Shape;733;p10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34" name="Google Shape;734;p10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735" name="Google Shape;735;p10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36" name="Google Shape;736;p103"/>
          <p:cNvSpPr txBox="1"/>
          <p:nvPr>
            <p:ph idx="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pic>
        <p:nvPicPr>
          <p:cNvPr id="737" name="Google Shape;737;p103"/>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738" name="Google Shape;738;p10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64.xml"/><Relationship Id="rId42" Type="http://schemas.openxmlformats.org/officeDocument/2006/relationships/slideLayout" Target="../slideLayouts/slideLayout66.xml"/><Relationship Id="rId41" Type="http://schemas.openxmlformats.org/officeDocument/2006/relationships/slideLayout" Target="../slideLayouts/slideLayout65.xml"/><Relationship Id="rId44" Type="http://schemas.openxmlformats.org/officeDocument/2006/relationships/slideLayout" Target="../slideLayouts/slideLayout68.xml"/><Relationship Id="rId43" Type="http://schemas.openxmlformats.org/officeDocument/2006/relationships/slideLayout" Target="../slideLayouts/slideLayout67.xml"/><Relationship Id="rId46" Type="http://schemas.openxmlformats.org/officeDocument/2006/relationships/slideLayout" Target="../slideLayouts/slideLayout70.xml"/><Relationship Id="rId45" Type="http://schemas.openxmlformats.org/officeDocument/2006/relationships/slideLayout" Target="../slideLayouts/slideLayout69.xml"/><Relationship Id="rId1" Type="http://schemas.openxmlformats.org/officeDocument/2006/relationships/image" Target="../media/image5.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48" Type="http://schemas.openxmlformats.org/officeDocument/2006/relationships/slideLayout" Target="../slideLayouts/slideLayout72.xml"/><Relationship Id="rId47" Type="http://schemas.openxmlformats.org/officeDocument/2006/relationships/slideLayout" Target="../slideLayouts/slideLayout71.xml"/><Relationship Id="rId49" Type="http://schemas.openxmlformats.org/officeDocument/2006/relationships/theme" Target="../theme/theme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1" Type="http://schemas.openxmlformats.org/officeDocument/2006/relationships/slideLayout" Target="../slideLayouts/slideLayout55.xml"/><Relationship Id="rId30" Type="http://schemas.openxmlformats.org/officeDocument/2006/relationships/slideLayout" Target="../slideLayouts/slideLayout54.xml"/><Relationship Id="rId33" Type="http://schemas.openxmlformats.org/officeDocument/2006/relationships/slideLayout" Target="../slideLayouts/slideLayout57.xml"/><Relationship Id="rId32" Type="http://schemas.openxmlformats.org/officeDocument/2006/relationships/slideLayout" Target="../slideLayouts/slideLayout56.xml"/><Relationship Id="rId35" Type="http://schemas.openxmlformats.org/officeDocument/2006/relationships/slideLayout" Target="../slideLayouts/slideLayout59.xml"/><Relationship Id="rId34" Type="http://schemas.openxmlformats.org/officeDocument/2006/relationships/slideLayout" Target="../slideLayouts/slideLayout58.xml"/><Relationship Id="rId37" Type="http://schemas.openxmlformats.org/officeDocument/2006/relationships/slideLayout" Target="../slideLayouts/slideLayout61.xml"/><Relationship Id="rId36" Type="http://schemas.openxmlformats.org/officeDocument/2006/relationships/slideLayout" Target="../slideLayouts/slideLayout60.xml"/><Relationship Id="rId39" Type="http://schemas.openxmlformats.org/officeDocument/2006/relationships/slideLayout" Target="../slideLayouts/slideLayout63.xml"/><Relationship Id="rId38" Type="http://schemas.openxmlformats.org/officeDocument/2006/relationships/slideLayout" Target="../slideLayouts/slideLayout62.xml"/><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1.xml"/><Relationship Id="rId42" Type="http://schemas.openxmlformats.org/officeDocument/2006/relationships/slideLayout" Target="../slideLayouts/slideLayout113.xml"/><Relationship Id="rId41" Type="http://schemas.openxmlformats.org/officeDocument/2006/relationships/slideLayout" Target="../slideLayouts/slideLayout112.xml"/><Relationship Id="rId44" Type="http://schemas.openxmlformats.org/officeDocument/2006/relationships/slideLayout" Target="../slideLayouts/slideLayout115.xml"/><Relationship Id="rId43" Type="http://schemas.openxmlformats.org/officeDocument/2006/relationships/slideLayout" Target="../slideLayouts/slideLayout114.xml"/><Relationship Id="rId46" Type="http://schemas.openxmlformats.org/officeDocument/2006/relationships/slideLayout" Target="../slideLayouts/slideLayout117.xml"/><Relationship Id="rId45" Type="http://schemas.openxmlformats.org/officeDocument/2006/relationships/slideLayout" Target="../slideLayouts/slideLayout116.xml"/><Relationship Id="rId1" Type="http://schemas.openxmlformats.org/officeDocument/2006/relationships/image" Target="../media/image5.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48" Type="http://schemas.openxmlformats.org/officeDocument/2006/relationships/slideLayout" Target="../slideLayouts/slideLayout119.xml"/><Relationship Id="rId47" Type="http://schemas.openxmlformats.org/officeDocument/2006/relationships/slideLayout" Target="../slideLayouts/slideLayout118.xml"/><Relationship Id="rId49" Type="http://schemas.openxmlformats.org/officeDocument/2006/relationships/theme" Target="../theme/theme6.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1" Type="http://schemas.openxmlformats.org/officeDocument/2006/relationships/slideLayout" Target="../slideLayouts/slideLayout102.xml"/><Relationship Id="rId30" Type="http://schemas.openxmlformats.org/officeDocument/2006/relationships/slideLayout" Target="../slideLayouts/slideLayout101.xml"/><Relationship Id="rId33" Type="http://schemas.openxmlformats.org/officeDocument/2006/relationships/slideLayout" Target="../slideLayouts/slideLayout104.xml"/><Relationship Id="rId32" Type="http://schemas.openxmlformats.org/officeDocument/2006/relationships/slideLayout" Target="../slideLayouts/slideLayout103.xml"/><Relationship Id="rId35" Type="http://schemas.openxmlformats.org/officeDocument/2006/relationships/slideLayout" Target="../slideLayouts/slideLayout106.xml"/><Relationship Id="rId34" Type="http://schemas.openxmlformats.org/officeDocument/2006/relationships/slideLayout" Target="../slideLayouts/slideLayout105.xml"/><Relationship Id="rId37" Type="http://schemas.openxmlformats.org/officeDocument/2006/relationships/slideLayout" Target="../slideLayouts/slideLayout108.xml"/><Relationship Id="rId36" Type="http://schemas.openxmlformats.org/officeDocument/2006/relationships/slideLayout" Target="../slideLayouts/slideLayout107.xml"/><Relationship Id="rId39" Type="http://schemas.openxmlformats.org/officeDocument/2006/relationships/slideLayout" Target="../slideLayouts/slideLayout110.xml"/><Relationship Id="rId38" Type="http://schemas.openxmlformats.org/officeDocument/2006/relationships/slideLayout" Target="../slideLayouts/slideLayout109.xml"/><Relationship Id="rId20" Type="http://schemas.openxmlformats.org/officeDocument/2006/relationships/slideLayout" Target="../slideLayouts/slideLayout91.xml"/><Relationship Id="rId22" Type="http://schemas.openxmlformats.org/officeDocument/2006/relationships/slideLayout" Target="../slideLayouts/slideLayout93.xml"/><Relationship Id="rId21" Type="http://schemas.openxmlformats.org/officeDocument/2006/relationships/slideLayout" Target="../slideLayouts/slideLayout92.xml"/><Relationship Id="rId24" Type="http://schemas.openxmlformats.org/officeDocument/2006/relationships/slideLayout" Target="../slideLayouts/slideLayout95.xml"/><Relationship Id="rId23" Type="http://schemas.openxmlformats.org/officeDocument/2006/relationships/slideLayout" Target="../slideLayouts/slideLayout94.xml"/><Relationship Id="rId26" Type="http://schemas.openxmlformats.org/officeDocument/2006/relationships/slideLayout" Target="../slideLayouts/slideLayout97.xml"/><Relationship Id="rId25" Type="http://schemas.openxmlformats.org/officeDocument/2006/relationships/slideLayout" Target="../slideLayouts/slideLayout96.xml"/><Relationship Id="rId28" Type="http://schemas.openxmlformats.org/officeDocument/2006/relationships/slideLayout" Target="../slideLayouts/slideLayout99.xml"/><Relationship Id="rId27" Type="http://schemas.openxmlformats.org/officeDocument/2006/relationships/slideLayout" Target="../slideLayouts/slideLayout98.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699" y="445025"/>
            <a:ext cx="8520602" cy="572701"/>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311699" y="1152475"/>
            <a:ext cx="8520602" cy="34164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228600" lvl="1" marL="9144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2pPr>
            <a:lvl3pPr indent="-228600" lvl="2" marL="13716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3pPr>
            <a:lvl4pPr indent="-228600" lvl="3" marL="18288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4pPr>
            <a:lvl5pPr indent="-228600" lvl="4" marL="22860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5pPr>
            <a:lvl6pPr indent="-228600" lvl="5" marL="27432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9pPr>
          </a:lstStyle>
          <a:p/>
        </p:txBody>
      </p:sp>
      <p:sp>
        <p:nvSpPr>
          <p:cNvPr id="53" name="Google Shape;53;p13"/>
          <p:cNvSpPr txBox="1"/>
          <p:nvPr>
            <p:ph idx="12" type="sldNum"/>
          </p:nvPr>
        </p:nvSpPr>
        <p:spPr>
          <a:xfrm>
            <a:off x="8684344" y="4700818"/>
            <a:ext cx="336814" cy="318396"/>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28"/>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113" name="Google Shape;113;p28"/>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114" name="Google Shape;114;p28"/>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115" name="Google Shape;115;p2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solidFill>
                <a:srgbClr val="000000"/>
              </a:solidFill>
            </a:endParaRPr>
          </a:p>
        </p:txBody>
      </p:sp>
      <p:sp>
        <p:nvSpPr>
          <p:cNvPr id="116" name="Google Shape;116;p28"/>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5" name="Shape 505"/>
        <p:cNvGrpSpPr/>
        <p:nvPr/>
      </p:nvGrpSpPr>
      <p:grpSpPr>
        <a:xfrm>
          <a:off x="0" y="0"/>
          <a:ext cx="0" cy="0"/>
          <a:chOff x="0" y="0"/>
          <a:chExt cx="0" cy="0"/>
        </a:xfrm>
      </p:grpSpPr>
      <p:sp>
        <p:nvSpPr>
          <p:cNvPr id="506" name="Google Shape;506;p76"/>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507" name="Google Shape;507;p76"/>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508" name="Google Shape;508;p76"/>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509" name="Google Shape;509;p7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solidFill>
                <a:srgbClr val="000000"/>
              </a:solidFill>
            </a:endParaRPr>
          </a:p>
        </p:txBody>
      </p:sp>
      <p:sp>
        <p:nvSpPr>
          <p:cNvPr id="510" name="Google Shape;510;p76"/>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5" name="Shape 905"/>
        <p:cNvGrpSpPr/>
        <p:nvPr/>
      </p:nvGrpSpPr>
      <p:grpSpPr>
        <a:xfrm>
          <a:off x="0" y="0"/>
          <a:ext cx="0" cy="0"/>
          <a:chOff x="0" y="0"/>
          <a:chExt cx="0" cy="0"/>
        </a:xfrm>
      </p:grpSpPr>
      <p:pic>
        <p:nvPicPr>
          <p:cNvPr id="906" name="Google Shape;906;p124"/>
          <p:cNvPicPr preferRelativeResize="0"/>
          <p:nvPr/>
        </p:nvPicPr>
        <p:blipFill rotWithShape="1">
          <a:blip r:embed="rId1">
            <a:alphaModFix/>
          </a:blip>
          <a:srcRect b="33031" l="10037" r="8289" t="29273"/>
          <a:stretch/>
        </p:blipFill>
        <p:spPr>
          <a:xfrm>
            <a:off x="7624583" y="4384262"/>
            <a:ext cx="1423163" cy="656846"/>
          </a:xfrm>
          <a:prstGeom prst="rect">
            <a:avLst/>
          </a:prstGeom>
          <a:noFill/>
          <a:ln>
            <a:noFill/>
          </a:ln>
        </p:spPr>
      </p:pic>
      <p:sp>
        <p:nvSpPr>
          <p:cNvPr id="907" name="Google Shape;907;p12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8" name="Google Shape;908;p12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09" name="Google Shape;909;p124"/>
          <p:cNvSpPr txBox="1"/>
          <p:nvPr>
            <p:ph idx="12" type="sldNum"/>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7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5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70.png"/><Relationship Id="rId4" Type="http://schemas.openxmlformats.org/officeDocument/2006/relationships/hyperlink" Target="https://docs.google.com/spreadsheets/d/1IKXAcDoYnWNpuFaDYkn_aplDZ5fRI0bJNWah0rGFO5E/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7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 Id="rId3" Type="http://schemas.openxmlformats.org/officeDocument/2006/relationships/hyperlink" Target="http://www.youtube.com/watch?v=m6Pa4ZB4mvQ" TargetMode="External"/><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 Id="rId3" Type="http://schemas.openxmlformats.org/officeDocument/2006/relationships/image" Target="../media/image5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8.xml"/><Relationship Id="rId3" Type="http://schemas.openxmlformats.org/officeDocument/2006/relationships/image" Target="../media/image5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9.xml"/><Relationship Id="rId3" Type="http://schemas.openxmlformats.org/officeDocument/2006/relationships/image" Target="../media/image5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 Id="rId3" Type="http://schemas.openxmlformats.org/officeDocument/2006/relationships/image" Target="../media/image3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0.xml"/><Relationship Id="rId3" Type="http://schemas.openxmlformats.org/officeDocument/2006/relationships/image" Target="../media/image65.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docs.google.com/spreadsheets/d/122TxJznL3Hf-TYAs0yQGsK9AqBhcqDpmZM2tv46R5zc/edit#gid=0" TargetMode="Externa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hyperlink" Target="http://www.youtube.com/watch?v=j8cfh6WdHn0" TargetMode="External"/><Relationship Id="rId4" Type="http://schemas.openxmlformats.org/officeDocument/2006/relationships/image" Target="../media/image3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6.xml"/><Relationship Id="rId3" Type="http://schemas.openxmlformats.org/officeDocument/2006/relationships/hyperlink" Target="https://generalassembly.zoom.us/recording/play/V2JcdJtvwMqtftF5mgGlU6mLxdtVCEISHPZawEOLp3wdLYONnaZlgjyVkZ_TKEz1?continueMode=tru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7.xml"/><Relationship Id="rId3" Type="http://schemas.openxmlformats.org/officeDocument/2006/relationships/image" Target="../media/image6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image" Target="../media/image7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image" Target="../media/image6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hyperlink" Target="https://www.forbes.com/sites/drewhendricks/2014/08/21/6-ways-to-network-more-effectively/#36f9f354648e" TargetMode="External"/><Relationship Id="rId4" Type="http://schemas.openxmlformats.org/officeDocument/2006/relationships/hyperlink" Target="https://www.youtube.com/watch?v=IjSPfGsaC3g" TargetMode="External"/><Relationship Id="rId5" Type="http://schemas.openxmlformats.org/officeDocument/2006/relationships/hyperlink" Target="https://www.slideshare.net/ucfaramos/the5-secretsofnetworking/40-Just_approach_them_and_say" TargetMode="External"/><Relationship Id="rId6" Type="http://schemas.openxmlformats.org/officeDocument/2006/relationships/hyperlink" Target="https://www.amazon.com/How-Win-Friends-Influence-People/dp/0671027034" TargetMode="External"/><Relationship Id="rId7" Type="http://schemas.openxmlformats.org/officeDocument/2006/relationships/hyperlink" Target="https://hbr.org/2005/12/how-to-build-your-network" TargetMode="External"/><Relationship Id="rId8" Type="http://schemas.openxmlformats.org/officeDocument/2006/relationships/hyperlink" Target="https://www.youtube.com/watch?v=TbQnmTCYPS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7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3.xml"/><Relationship Id="rId3" Type="http://schemas.openxmlformats.org/officeDocument/2006/relationships/image" Target="../media/image6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5.xml"/><Relationship Id="rId3" Type="http://schemas.openxmlformats.org/officeDocument/2006/relationships/hyperlink" Target="https://blog.hubspot.com/marketing/relationship-market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hyperlink" Target="https://docs.google.com/document/d/1nb7jHVpdVgk-RWHFvatPor5ehflSdjCnmEHhDMtzQvY/edit?usp=sharing" TargetMode="External"/><Relationship Id="rId5"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7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7"/>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a:t>
            </a:r>
            <a:endParaRPr/>
          </a:p>
        </p:txBody>
      </p:sp>
      <p:sp>
        <p:nvSpPr>
          <p:cNvPr id="980" name="Google Shape;980;p137"/>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a:t>
            </a:r>
            <a:r>
              <a:rPr lang="en"/>
              <a:t> Outcomes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latin typeface="Proxima Nova"/>
                <a:ea typeface="Proxima Nova"/>
                <a:cs typeface="Proxima Nova"/>
                <a:sym typeface="Proxima Nova"/>
              </a:rPr>
              <a:t>Recognizing Your</a:t>
            </a:r>
            <a:r>
              <a:rPr b="1" lang="en" sz="2400">
                <a:solidFill>
                  <a:srgbClr val="FF0000"/>
                </a:solidFill>
                <a:latin typeface="Proxima Nova"/>
                <a:ea typeface="Proxima Nova"/>
                <a:cs typeface="Proxima Nova"/>
                <a:sym typeface="Proxima Nova"/>
              </a:rPr>
              <a:t> Network </a:t>
            </a:r>
            <a:endParaRPr b="1">
              <a:solidFill>
                <a:srgbClr val="CC0000"/>
              </a:solidFill>
            </a:endParaRPr>
          </a:p>
        </p:txBody>
      </p:sp>
      <p:sp>
        <p:nvSpPr>
          <p:cNvPr id="1074" name="Google Shape;1074;p1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
              <a:t>‹#›</a:t>
            </a:fld>
            <a:endParaRPr/>
          </a:p>
        </p:txBody>
      </p:sp>
      <p:sp>
        <p:nvSpPr>
          <p:cNvPr id="1075" name="Google Shape;1075;p146"/>
          <p:cNvSpPr/>
          <p:nvPr/>
        </p:nvSpPr>
        <p:spPr>
          <a:xfrm>
            <a:off x="7401400" y="4103550"/>
            <a:ext cx="1695900" cy="1040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146"/>
          <p:cNvPicPr preferRelativeResize="0"/>
          <p:nvPr/>
        </p:nvPicPr>
        <p:blipFill>
          <a:blip r:embed="rId3">
            <a:alphaModFix/>
          </a:blip>
          <a:stretch>
            <a:fillRect/>
          </a:stretch>
        </p:blipFill>
        <p:spPr>
          <a:xfrm>
            <a:off x="2302575" y="1147375"/>
            <a:ext cx="4488249" cy="382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
              <a:t>‹#›</a:t>
            </a:fld>
            <a:endParaRPr/>
          </a:p>
        </p:txBody>
      </p:sp>
      <p:pic>
        <p:nvPicPr>
          <p:cNvPr id="1082" name="Google Shape;1082;p147"/>
          <p:cNvPicPr preferRelativeResize="0"/>
          <p:nvPr/>
        </p:nvPicPr>
        <p:blipFill>
          <a:blip r:embed="rId3">
            <a:alphaModFix/>
          </a:blip>
          <a:stretch>
            <a:fillRect/>
          </a:stretch>
        </p:blipFill>
        <p:spPr>
          <a:xfrm>
            <a:off x="2325425" y="1174775"/>
            <a:ext cx="4532528" cy="3820899"/>
          </a:xfrm>
          <a:prstGeom prst="rect">
            <a:avLst/>
          </a:prstGeom>
          <a:noFill/>
          <a:ln>
            <a:noFill/>
          </a:ln>
        </p:spPr>
      </p:pic>
      <p:sp>
        <p:nvSpPr>
          <p:cNvPr id="1083" name="Google Shape;1083;p147"/>
          <p:cNvSpPr/>
          <p:nvPr/>
        </p:nvSpPr>
        <p:spPr>
          <a:xfrm>
            <a:off x="7401400" y="4103550"/>
            <a:ext cx="1695900" cy="1040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7"/>
          <p:cNvSpPr txBox="1"/>
          <p:nvPr>
            <p:ph type="title"/>
          </p:nvPr>
        </p:nvSpPr>
        <p:spPr>
          <a:xfrm>
            <a:off x="311700" y="256625"/>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latin typeface="Proxima Nova"/>
                <a:ea typeface="Proxima Nova"/>
                <a:cs typeface="Proxima Nova"/>
                <a:sym typeface="Proxima Nova"/>
              </a:rPr>
              <a:t>Expanding</a:t>
            </a:r>
            <a:r>
              <a:rPr b="1" lang="en" sz="2400">
                <a:latin typeface="Proxima Nova"/>
                <a:ea typeface="Proxima Nova"/>
                <a:cs typeface="Proxima Nova"/>
                <a:sym typeface="Proxima Nova"/>
              </a:rPr>
              <a:t> Your</a:t>
            </a:r>
            <a:r>
              <a:rPr b="1" lang="en" sz="2400">
                <a:solidFill>
                  <a:srgbClr val="FF0000"/>
                </a:solidFill>
                <a:latin typeface="Proxima Nova"/>
                <a:ea typeface="Proxima Nova"/>
                <a:cs typeface="Proxima Nova"/>
                <a:sym typeface="Proxima Nova"/>
              </a:rPr>
              <a:t> Network </a:t>
            </a:r>
            <a:endParaRPr b="1">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4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FF0000"/>
                </a:solidFill>
                <a:latin typeface="Proxima Nova"/>
                <a:ea typeface="Proxima Nova"/>
                <a:cs typeface="Proxima Nova"/>
                <a:sym typeface="Proxima Nova"/>
              </a:rPr>
              <a:t>Your</a:t>
            </a:r>
            <a:r>
              <a:rPr b="1" lang="en">
                <a:solidFill>
                  <a:srgbClr val="CC0000"/>
                </a:solidFill>
              </a:rPr>
              <a:t> </a:t>
            </a:r>
            <a:r>
              <a:rPr b="1" lang="en" sz="2400">
                <a:solidFill>
                  <a:srgbClr val="FF0000"/>
                </a:solidFill>
                <a:latin typeface="Proxima Nova"/>
                <a:ea typeface="Proxima Nova"/>
                <a:cs typeface="Proxima Nova"/>
                <a:sym typeface="Proxima Nova"/>
              </a:rPr>
              <a:t>next opportunity is in your network</a:t>
            </a:r>
            <a:endParaRPr b="1">
              <a:solidFill>
                <a:srgbClr val="CC0000"/>
              </a:solidFill>
            </a:endParaRPr>
          </a:p>
        </p:txBody>
      </p:sp>
      <p:sp>
        <p:nvSpPr>
          <p:cNvPr id="1090" name="Google Shape;1090;p1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
              <a:t>‹#›</a:t>
            </a:fld>
            <a:endParaRPr/>
          </a:p>
        </p:txBody>
      </p:sp>
      <p:pic>
        <p:nvPicPr>
          <p:cNvPr id="1091" name="Google Shape;1091;p148"/>
          <p:cNvPicPr preferRelativeResize="0"/>
          <p:nvPr/>
        </p:nvPicPr>
        <p:blipFill>
          <a:blip r:embed="rId3">
            <a:alphaModFix/>
          </a:blip>
          <a:stretch>
            <a:fillRect/>
          </a:stretch>
        </p:blipFill>
        <p:spPr>
          <a:xfrm>
            <a:off x="1773375" y="1192450"/>
            <a:ext cx="5540074" cy="3458762"/>
          </a:xfrm>
          <a:prstGeom prst="rect">
            <a:avLst/>
          </a:prstGeom>
          <a:noFill/>
          <a:ln>
            <a:noFill/>
          </a:ln>
        </p:spPr>
      </p:pic>
      <p:sp>
        <p:nvSpPr>
          <p:cNvPr id="1092" name="Google Shape;1092;p148"/>
          <p:cNvSpPr/>
          <p:nvPr/>
        </p:nvSpPr>
        <p:spPr>
          <a:xfrm>
            <a:off x="7401400" y="4103550"/>
            <a:ext cx="1695900" cy="1040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Engaging</a:t>
            </a:r>
            <a:r>
              <a:rPr lang="en"/>
              <a:t> </a:t>
            </a:r>
            <a:r>
              <a:rPr lang="en">
                <a:solidFill>
                  <a:srgbClr val="FF0000"/>
                </a:solidFill>
              </a:rPr>
              <a:t>Your Network</a:t>
            </a:r>
            <a:endParaRPr>
              <a:solidFill>
                <a:srgbClr val="FF0000"/>
              </a:solidFill>
            </a:endParaRPr>
          </a:p>
        </p:txBody>
      </p:sp>
      <p:sp>
        <p:nvSpPr>
          <p:cNvPr id="1098" name="Google Shape;1098;p14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099" name="Google Shape;1099;p14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00" name="Google Shape;1100;p149"/>
          <p:cNvSpPr txBox="1"/>
          <p:nvPr>
            <p:ph idx="1" type="body"/>
          </p:nvPr>
        </p:nvSpPr>
        <p:spPr>
          <a:xfrm>
            <a:off x="457200" y="1099500"/>
            <a:ext cx="7806600" cy="294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Sharing your story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Sharing your learnings/experience/advice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Think about: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What are low-lift ways to stay in touch?</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What are ways you can offer value?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What is advice you would benefit from getting?</a:t>
            </a:r>
            <a:endParaRPr>
              <a:solidFill>
                <a:schemeClr val="dk1"/>
              </a:solidFill>
            </a:endParaRPr>
          </a:p>
          <a:p>
            <a:pPr indent="0" lvl="0" marL="0" rtl="0" algn="r">
              <a:lnSpc>
                <a:spcPct val="115000"/>
              </a:lnSpc>
              <a:spcBef>
                <a:spcPts val="0"/>
              </a:spcBef>
              <a:spcAft>
                <a:spcPts val="1600"/>
              </a:spcAft>
              <a:buNone/>
            </a:pPr>
            <a:r>
              <a:t/>
            </a:r>
            <a:endParaRPr/>
          </a:p>
        </p:txBody>
      </p:sp>
      <p:pic>
        <p:nvPicPr>
          <p:cNvPr id="1101" name="Google Shape;1101;p149"/>
          <p:cNvPicPr preferRelativeResize="0"/>
          <p:nvPr/>
        </p:nvPicPr>
        <p:blipFill>
          <a:blip r:embed="rId3">
            <a:alphaModFix/>
          </a:blip>
          <a:stretch>
            <a:fillRect/>
          </a:stretch>
        </p:blipFill>
        <p:spPr>
          <a:xfrm>
            <a:off x="6359899" y="1099503"/>
            <a:ext cx="1688976" cy="2617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07" name="Google Shape;1107;p1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in a Pandemic</a:t>
            </a:r>
            <a:endParaRPr/>
          </a:p>
        </p:txBody>
      </p:sp>
      <p:sp>
        <p:nvSpPr>
          <p:cNvPr id="1108" name="Google Shape;1108;p150"/>
          <p:cNvSpPr txBox="1"/>
          <p:nvPr>
            <p:ph idx="4294967295" type="body"/>
          </p:nvPr>
        </p:nvSpPr>
        <p:spPr>
          <a:xfrm>
            <a:off x="457200" y="1050425"/>
            <a:ext cx="4215300" cy="274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LinkedIn</a:t>
            </a:r>
            <a:r>
              <a:rPr lang="en">
                <a:solidFill>
                  <a:schemeClr val="dk1"/>
                </a:solidFill>
              </a:rPr>
              <a:t> </a:t>
            </a:r>
            <a:r>
              <a:rPr b="1" lang="en">
                <a:solidFill>
                  <a:schemeClr val="dk1"/>
                </a:solidFill>
              </a:rPr>
              <a:t>and other online networks</a:t>
            </a:r>
            <a:r>
              <a:rPr lang="en">
                <a:solidFill>
                  <a:schemeClr val="dk1"/>
                </a:solidFill>
              </a:rPr>
              <a:t> are more important than ever!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Professional relationships look different, but they haven’t disappeared.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What are other ways to stay connected?</a:t>
            </a:r>
            <a:endParaRPr>
              <a:solidFill>
                <a:schemeClr val="dk1"/>
              </a:solidFill>
            </a:endParaRPr>
          </a:p>
        </p:txBody>
      </p:sp>
      <p:pic>
        <p:nvPicPr>
          <p:cNvPr id="1109" name="Google Shape;1109;p150"/>
          <p:cNvPicPr preferRelativeResize="0"/>
          <p:nvPr/>
        </p:nvPicPr>
        <p:blipFill rotWithShape="1">
          <a:blip r:embed="rId3">
            <a:alphaModFix/>
          </a:blip>
          <a:srcRect b="20650" l="65967" r="2256" t="16218"/>
          <a:stretch/>
        </p:blipFill>
        <p:spPr>
          <a:xfrm>
            <a:off x="5555749" y="942300"/>
            <a:ext cx="2836777" cy="315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15" name="Google Shape;1115;p1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in a Pandemic: Thought Leadership</a:t>
            </a:r>
            <a:endParaRPr/>
          </a:p>
        </p:txBody>
      </p:sp>
      <p:sp>
        <p:nvSpPr>
          <p:cNvPr id="1116" name="Google Shape;1116;p151"/>
          <p:cNvSpPr txBox="1"/>
          <p:nvPr>
            <p:ph idx="4294967295" type="body"/>
          </p:nvPr>
        </p:nvSpPr>
        <p:spPr>
          <a:xfrm>
            <a:off x="533400" y="919838"/>
            <a:ext cx="4215300" cy="47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Reshare</a:t>
            </a:r>
            <a:r>
              <a:rPr lang="en">
                <a:solidFill>
                  <a:schemeClr val="dk1"/>
                </a:solidFill>
              </a:rPr>
              <a:t> content, </a:t>
            </a:r>
            <a:r>
              <a:rPr b="1" lang="en">
                <a:solidFill>
                  <a:schemeClr val="dk1"/>
                </a:solidFill>
              </a:rPr>
              <a:t>add</a:t>
            </a:r>
            <a:r>
              <a:rPr lang="en">
                <a:solidFill>
                  <a:schemeClr val="dk1"/>
                </a:solidFill>
              </a:rPr>
              <a:t> value.</a:t>
            </a:r>
            <a:endParaRPr>
              <a:solidFill>
                <a:schemeClr val="dk1"/>
              </a:solidFill>
            </a:endParaRPr>
          </a:p>
        </p:txBody>
      </p:sp>
      <p:pic>
        <p:nvPicPr>
          <p:cNvPr id="1117" name="Google Shape;1117;p151"/>
          <p:cNvPicPr preferRelativeResize="0"/>
          <p:nvPr/>
        </p:nvPicPr>
        <p:blipFill rotWithShape="1">
          <a:blip r:embed="rId3">
            <a:alphaModFix/>
          </a:blip>
          <a:srcRect b="3972" l="47035" r="1135" t="17355"/>
          <a:stretch/>
        </p:blipFill>
        <p:spPr>
          <a:xfrm>
            <a:off x="584825" y="1457925"/>
            <a:ext cx="3496724" cy="2988675"/>
          </a:xfrm>
          <a:prstGeom prst="rect">
            <a:avLst/>
          </a:prstGeom>
          <a:noFill/>
          <a:ln cap="flat" cmpd="sng" w="9525">
            <a:solidFill>
              <a:srgbClr val="000000"/>
            </a:solidFill>
            <a:prstDash val="solid"/>
            <a:round/>
            <a:headEnd len="sm" w="sm" type="none"/>
            <a:tailEnd len="sm" w="sm" type="none"/>
          </a:ln>
        </p:spPr>
      </p:pic>
      <p:sp>
        <p:nvSpPr>
          <p:cNvPr id="1118" name="Google Shape;1118;p151"/>
          <p:cNvSpPr txBox="1"/>
          <p:nvPr>
            <p:ph idx="4294967295" type="body"/>
          </p:nvPr>
        </p:nvSpPr>
        <p:spPr>
          <a:xfrm>
            <a:off x="4397625" y="904100"/>
            <a:ext cx="4215300" cy="47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Tell</a:t>
            </a:r>
            <a:r>
              <a:rPr b="1" lang="en">
                <a:solidFill>
                  <a:schemeClr val="dk1"/>
                </a:solidFill>
              </a:rPr>
              <a:t> stories, </a:t>
            </a:r>
            <a:r>
              <a:rPr lang="en">
                <a:solidFill>
                  <a:schemeClr val="dk1"/>
                </a:solidFill>
              </a:rPr>
              <a:t>express</a:t>
            </a:r>
            <a:r>
              <a:rPr b="1" lang="en">
                <a:solidFill>
                  <a:schemeClr val="dk1"/>
                </a:solidFill>
              </a:rPr>
              <a:t> gratitude.</a:t>
            </a:r>
            <a:endParaRPr>
              <a:solidFill>
                <a:schemeClr val="dk1"/>
              </a:solidFill>
            </a:endParaRPr>
          </a:p>
        </p:txBody>
      </p:sp>
      <p:pic>
        <p:nvPicPr>
          <p:cNvPr id="1119" name="Google Shape;1119;p151"/>
          <p:cNvPicPr preferRelativeResize="0"/>
          <p:nvPr/>
        </p:nvPicPr>
        <p:blipFill>
          <a:blip r:embed="rId4">
            <a:alphaModFix/>
          </a:blip>
          <a:stretch>
            <a:fillRect/>
          </a:stretch>
        </p:blipFill>
        <p:spPr>
          <a:xfrm>
            <a:off x="4499725" y="1375400"/>
            <a:ext cx="3737144" cy="346330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Today or </a:t>
            </a:r>
            <a:r>
              <a:rPr lang="en"/>
              <a:t>This Week</a:t>
            </a:r>
            <a:endParaRPr/>
          </a:p>
        </p:txBody>
      </p:sp>
      <p:sp>
        <p:nvSpPr>
          <p:cNvPr id="1125" name="Google Shape;1125;p15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26" name="Google Shape;1126;p1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27" name="Google Shape;1127;p152"/>
          <p:cNvSpPr txBox="1"/>
          <p:nvPr>
            <p:ph idx="1" type="body"/>
          </p:nvPr>
        </p:nvSpPr>
        <p:spPr>
          <a:xfrm>
            <a:off x="457200" y="1099500"/>
            <a:ext cx="7806600" cy="294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rPr>
              <a:t>Start drafting a LinkedIn post about something exciting that you’ve done recently! (A project, perhaps?)</a:t>
            </a:r>
            <a:endParaRPr sz="2100">
              <a:solidFill>
                <a:schemeClr val="dk1"/>
              </a:solidFill>
            </a:endParaRPr>
          </a:p>
        </p:txBody>
      </p:sp>
      <p:pic>
        <p:nvPicPr>
          <p:cNvPr id="1128" name="Google Shape;1128;p152"/>
          <p:cNvPicPr preferRelativeResize="0"/>
          <p:nvPr/>
        </p:nvPicPr>
        <p:blipFill>
          <a:blip r:embed="rId3">
            <a:alphaModFix/>
          </a:blip>
          <a:stretch>
            <a:fillRect/>
          </a:stretch>
        </p:blipFill>
        <p:spPr>
          <a:xfrm>
            <a:off x="521500" y="2329127"/>
            <a:ext cx="7742300" cy="191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5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Network You Build</a:t>
            </a:r>
            <a:endParaRPr/>
          </a:p>
        </p:txBody>
      </p:sp>
      <p:sp>
        <p:nvSpPr>
          <p:cNvPr id="1134" name="Google Shape;1134;p15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Networking</a:t>
            </a:r>
            <a:endParaRPr/>
          </a:p>
        </p:txBody>
      </p:sp>
      <p:pic>
        <p:nvPicPr>
          <p:cNvPr id="1135" name="Google Shape;1135;p153"/>
          <p:cNvPicPr preferRelativeResize="0"/>
          <p:nvPr/>
        </p:nvPicPr>
        <p:blipFill rotWithShape="1">
          <a:blip r:embed="rId3">
            <a:alphaModFix/>
          </a:blip>
          <a:srcRect b="67708" l="8627" r="11925" t="10484"/>
          <a:stretch/>
        </p:blipFill>
        <p:spPr>
          <a:xfrm>
            <a:off x="-69300" y="3294000"/>
            <a:ext cx="9313345" cy="19169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4"/>
          <p:cNvSpPr/>
          <p:nvPr/>
        </p:nvSpPr>
        <p:spPr>
          <a:xfrm>
            <a:off x="4783500" y="943799"/>
            <a:ext cx="3691800" cy="3713100"/>
          </a:xfrm>
          <a:prstGeom prst="ellipse">
            <a:avLst/>
          </a:prstGeom>
          <a:solidFill>
            <a:srgbClr val="EFEFE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54"/>
          <p:cNvSpPr/>
          <p:nvPr/>
        </p:nvSpPr>
        <p:spPr>
          <a:xfrm>
            <a:off x="5199150" y="1353200"/>
            <a:ext cx="2860500" cy="2859600"/>
          </a:xfrm>
          <a:prstGeom prst="ellipse">
            <a:avLst/>
          </a:prstGeom>
          <a:solidFill>
            <a:srgbClr val="D9D9D9"/>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54"/>
          <p:cNvSpPr/>
          <p:nvPr/>
        </p:nvSpPr>
        <p:spPr>
          <a:xfrm>
            <a:off x="5613300" y="1797288"/>
            <a:ext cx="2032200" cy="2006100"/>
          </a:xfrm>
          <a:prstGeom prst="ellipse">
            <a:avLst/>
          </a:prstGeom>
          <a:solidFill>
            <a:srgbClr val="B7B7B7"/>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Do You </a:t>
            </a:r>
            <a:r>
              <a:rPr lang="en">
                <a:solidFill>
                  <a:srgbClr val="000000"/>
                </a:solidFill>
              </a:rPr>
              <a:t>Want To</a:t>
            </a:r>
            <a:r>
              <a:rPr lang="en">
                <a:solidFill>
                  <a:srgbClr val="FF0000"/>
                </a:solidFill>
              </a:rPr>
              <a:t> Add To Your Network?</a:t>
            </a:r>
            <a:endParaRPr>
              <a:solidFill>
                <a:srgbClr val="FF0000"/>
              </a:solidFill>
            </a:endParaRPr>
          </a:p>
        </p:txBody>
      </p:sp>
      <p:sp>
        <p:nvSpPr>
          <p:cNvPr id="1144" name="Google Shape;1144;p15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45" name="Google Shape;1145;p15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46" name="Google Shape;1146;p154"/>
          <p:cNvSpPr txBox="1"/>
          <p:nvPr>
            <p:ph idx="1" type="body"/>
          </p:nvPr>
        </p:nvSpPr>
        <p:spPr>
          <a:xfrm>
            <a:off x="457200" y="1099500"/>
            <a:ext cx="3935700" cy="2361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0" lvl="0" marL="0" rtl="0" algn="l">
              <a:lnSpc>
                <a:spcPct val="115000"/>
              </a:lnSpc>
              <a:spcBef>
                <a:spcPts val="0"/>
              </a:spcBef>
              <a:spcAft>
                <a:spcPts val="1600"/>
              </a:spcAft>
              <a:buNone/>
            </a:pPr>
            <a:r>
              <a:t/>
            </a:r>
            <a:endParaRPr/>
          </a:p>
        </p:txBody>
      </p:sp>
      <p:sp>
        <p:nvSpPr>
          <p:cNvPr id="1147" name="Google Shape;1147;p154"/>
          <p:cNvSpPr/>
          <p:nvPr/>
        </p:nvSpPr>
        <p:spPr>
          <a:xfrm>
            <a:off x="6247050" y="2411100"/>
            <a:ext cx="764700" cy="7785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54"/>
          <p:cNvSpPr txBox="1"/>
          <p:nvPr/>
        </p:nvSpPr>
        <p:spPr>
          <a:xfrm>
            <a:off x="6194250" y="2640450"/>
            <a:ext cx="8703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YOU</a:t>
            </a:r>
            <a:endParaRPr b="1" sz="20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Expand </a:t>
            </a:r>
            <a:r>
              <a:rPr lang="en">
                <a:solidFill>
                  <a:srgbClr val="FF0000"/>
                </a:solidFill>
              </a:rPr>
              <a:t>Your Network</a:t>
            </a:r>
            <a:endParaRPr>
              <a:solidFill>
                <a:srgbClr val="FF0000"/>
              </a:solidFill>
            </a:endParaRPr>
          </a:p>
        </p:txBody>
      </p:sp>
      <p:sp>
        <p:nvSpPr>
          <p:cNvPr id="1154" name="Google Shape;1154;p15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55" name="Google Shape;1155;p15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56" name="Google Shape;1156;p155"/>
          <p:cNvSpPr txBox="1"/>
          <p:nvPr>
            <p:ph idx="1" type="body"/>
          </p:nvPr>
        </p:nvSpPr>
        <p:spPr>
          <a:xfrm>
            <a:off x="457200" y="1099500"/>
            <a:ext cx="7806600" cy="3274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Warm Introductions: “Can you introduce me to…”</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Cold Introductions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Net</a:t>
            </a:r>
            <a:r>
              <a:rPr lang="en">
                <a:solidFill>
                  <a:schemeClr val="dk1"/>
                </a:solidFill>
              </a:rPr>
              <a:t>w</a:t>
            </a:r>
            <a:r>
              <a:rPr lang="en">
                <a:solidFill>
                  <a:schemeClr val="dk1"/>
                </a:solidFill>
              </a:rPr>
              <a:t>orking Events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Open Source Projects, Hackathons, </a:t>
            </a:r>
            <a:br>
              <a:rPr lang="en">
                <a:solidFill>
                  <a:schemeClr val="dk1"/>
                </a:solidFill>
              </a:rPr>
            </a:br>
            <a:r>
              <a:rPr lang="en">
                <a:solidFill>
                  <a:schemeClr val="dk1"/>
                </a:solidFill>
              </a:rPr>
              <a:t>and Design Challenges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Meetup.com events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Buddy System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Topic-Specific Events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Hobby Events, Social Events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What else?</a:t>
            </a:r>
            <a:endParaRPr>
              <a:solidFill>
                <a:schemeClr val="dk1"/>
              </a:solidFill>
            </a:endParaRPr>
          </a:p>
        </p:txBody>
      </p:sp>
      <p:pic>
        <p:nvPicPr>
          <p:cNvPr id="1157" name="Google Shape;1157;p155"/>
          <p:cNvPicPr preferRelativeResize="0"/>
          <p:nvPr/>
        </p:nvPicPr>
        <p:blipFill>
          <a:blip r:embed="rId3">
            <a:alphaModFix/>
          </a:blip>
          <a:stretch>
            <a:fillRect/>
          </a:stretch>
        </p:blipFill>
        <p:spPr>
          <a:xfrm>
            <a:off x="5219725" y="1689371"/>
            <a:ext cx="3467075" cy="218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3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sz="3600"/>
          </a:p>
        </p:txBody>
      </p:sp>
      <p:sp>
        <p:nvSpPr>
          <p:cNvPr id="986" name="Google Shape;986;p13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a:t>
            </a:r>
            <a:endParaRPr/>
          </a:p>
          <a:p>
            <a:pPr indent="0" lvl="0" marL="0" rtl="0" algn="l">
              <a:spcBef>
                <a:spcPts val="1600"/>
              </a:spcBef>
              <a:spcAft>
                <a:spcPts val="1600"/>
              </a:spcAft>
              <a:buNone/>
            </a:pPr>
            <a:r>
              <a:t/>
            </a:r>
            <a:endParaRPr/>
          </a:p>
        </p:txBody>
      </p:sp>
      <p:sp>
        <p:nvSpPr>
          <p:cNvPr id="987" name="Google Shape;987;p138"/>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What </a:t>
            </a:r>
            <a:r>
              <a:rPr b="1" lang="en" sz="1000">
                <a:solidFill>
                  <a:srgbClr val="FFFFFF"/>
                </a:solidFill>
                <a:latin typeface="Proxima Nova"/>
                <a:ea typeface="Proxima Nova"/>
                <a:cs typeface="Proxima Nova"/>
                <a:sym typeface="Proxima Nova"/>
              </a:rPr>
              <a:t>is Networking</a:t>
            </a:r>
            <a:endParaRPr b="1" sz="1000">
              <a:solidFill>
                <a:srgbClr val="FFFFFF"/>
              </a:solidFill>
              <a:latin typeface="Proxima Nova"/>
              <a:ea typeface="Proxima Nova"/>
              <a:cs typeface="Proxima Nova"/>
              <a:sym typeface="Proxima Nova"/>
            </a:endParaRPr>
          </a:p>
        </p:txBody>
      </p:sp>
      <p:sp>
        <p:nvSpPr>
          <p:cNvPr id="988" name="Google Shape;988;p138"/>
          <p:cNvSpPr/>
          <p:nvPr/>
        </p:nvSpPr>
        <p:spPr>
          <a:xfrm>
            <a:off x="2277003"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8"/>
          <p:cNvSpPr/>
          <p:nvPr/>
        </p:nvSpPr>
        <p:spPr>
          <a:xfrm>
            <a:off x="3639632"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8"/>
          <p:cNvSpPr/>
          <p:nvPr/>
        </p:nvSpPr>
        <p:spPr>
          <a:xfrm>
            <a:off x="4950269"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8"/>
          <p:cNvSpPr/>
          <p:nvPr/>
        </p:nvSpPr>
        <p:spPr>
          <a:xfrm>
            <a:off x="6277234"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8"/>
          <p:cNvSpPr/>
          <p:nvPr/>
        </p:nvSpPr>
        <p:spPr>
          <a:xfrm>
            <a:off x="7604178"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8"/>
          <p:cNvSpPr txBox="1"/>
          <p:nvPr/>
        </p:nvSpPr>
        <p:spPr>
          <a:xfrm>
            <a:off x="1803014"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Connections vs. Transactions</a:t>
            </a:r>
            <a:endParaRPr b="1" sz="1000">
              <a:solidFill>
                <a:srgbClr val="FFFFFF"/>
              </a:solidFill>
              <a:latin typeface="Proxima Nova"/>
              <a:ea typeface="Proxima Nova"/>
              <a:cs typeface="Proxima Nova"/>
              <a:sym typeface="Proxima Nova"/>
            </a:endParaRPr>
          </a:p>
        </p:txBody>
      </p:sp>
      <p:sp>
        <p:nvSpPr>
          <p:cNvPr id="994" name="Google Shape;994;p138"/>
          <p:cNvSpPr txBox="1"/>
          <p:nvPr/>
        </p:nvSpPr>
        <p:spPr>
          <a:xfrm>
            <a:off x="312996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The Network You Have</a:t>
            </a:r>
            <a:endParaRPr b="1" sz="1000">
              <a:solidFill>
                <a:srgbClr val="FFFFFF"/>
              </a:solidFill>
              <a:latin typeface="Proxima Nova"/>
              <a:ea typeface="Proxima Nova"/>
              <a:cs typeface="Proxima Nova"/>
              <a:sym typeface="Proxima Nova"/>
            </a:endParaRPr>
          </a:p>
        </p:txBody>
      </p:sp>
      <p:sp>
        <p:nvSpPr>
          <p:cNvPr id="995" name="Google Shape;995;p138"/>
          <p:cNvSpPr txBox="1"/>
          <p:nvPr/>
        </p:nvSpPr>
        <p:spPr>
          <a:xfrm>
            <a:off x="445691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The Network You Build</a:t>
            </a:r>
            <a:endParaRPr b="1" sz="1000">
              <a:solidFill>
                <a:srgbClr val="FFFFFF"/>
              </a:solidFill>
              <a:latin typeface="Proxima Nova"/>
              <a:ea typeface="Proxima Nova"/>
              <a:cs typeface="Proxima Nova"/>
              <a:sym typeface="Proxima Nova"/>
            </a:endParaRPr>
          </a:p>
        </p:txBody>
      </p:sp>
      <p:sp>
        <p:nvSpPr>
          <p:cNvPr id="996" name="Google Shape;996;p138"/>
          <p:cNvSpPr txBox="1"/>
          <p:nvPr/>
        </p:nvSpPr>
        <p:spPr>
          <a:xfrm>
            <a:off x="578386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Asking For Things</a:t>
            </a:r>
            <a:endParaRPr b="1" sz="1000">
              <a:solidFill>
                <a:srgbClr val="FFFFFF"/>
              </a:solidFill>
              <a:latin typeface="Proxima Nova"/>
              <a:ea typeface="Proxima Nova"/>
              <a:cs typeface="Proxima Nova"/>
              <a:sym typeface="Proxima Nova"/>
            </a:endParaRPr>
          </a:p>
        </p:txBody>
      </p:sp>
      <p:sp>
        <p:nvSpPr>
          <p:cNvPr id="997" name="Google Shape;997;p138"/>
          <p:cNvSpPr txBox="1"/>
          <p:nvPr/>
        </p:nvSpPr>
        <p:spPr>
          <a:xfrm>
            <a:off x="711081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000">
                <a:solidFill>
                  <a:srgbClr val="FFFFFF"/>
                </a:solidFill>
                <a:latin typeface="Proxima Nova"/>
                <a:ea typeface="Proxima Nova"/>
                <a:cs typeface="Proxima Nova"/>
                <a:sym typeface="Proxima Nova"/>
              </a:rPr>
              <a:t>Assignment and reading materials </a:t>
            </a:r>
            <a:endParaRPr b="1" sz="1000">
              <a:solidFill>
                <a:srgbClr val="FFFFFF"/>
              </a:solidFill>
              <a:latin typeface="Proxima Nova"/>
              <a:ea typeface="Proxima Nova"/>
              <a:cs typeface="Proxima Nova"/>
              <a:sym typeface="Proxima Nova"/>
            </a:endParaRPr>
          </a:p>
        </p:txBody>
      </p:sp>
      <p:cxnSp>
        <p:nvCxnSpPr>
          <p:cNvPr id="998" name="Google Shape;998;p138"/>
          <p:cNvCxnSpPr>
            <a:stCxn id="999" idx="6"/>
            <a:endCxn id="988" idx="2"/>
          </p:cNvCxnSpPr>
          <p:nvPr/>
        </p:nvCxnSpPr>
        <p:spPr>
          <a:xfrm>
            <a:off x="1145703" y="3851013"/>
            <a:ext cx="1131300" cy="0"/>
          </a:xfrm>
          <a:prstGeom prst="straightConnector1">
            <a:avLst/>
          </a:prstGeom>
          <a:noFill/>
          <a:ln cap="flat" cmpd="sng" w="38100">
            <a:solidFill>
              <a:srgbClr val="00A7BD"/>
            </a:solidFill>
            <a:prstDash val="solid"/>
            <a:round/>
            <a:headEnd len="med" w="med" type="none"/>
            <a:tailEnd len="med" w="med" type="none"/>
          </a:ln>
        </p:spPr>
      </p:cxnSp>
      <p:cxnSp>
        <p:nvCxnSpPr>
          <p:cNvPr id="1000" name="Google Shape;1000;p138"/>
          <p:cNvCxnSpPr>
            <a:stCxn id="988" idx="6"/>
            <a:endCxn id="989" idx="2"/>
          </p:cNvCxnSpPr>
          <p:nvPr/>
        </p:nvCxnSpPr>
        <p:spPr>
          <a:xfrm>
            <a:off x="2508303" y="3851013"/>
            <a:ext cx="1131300" cy="0"/>
          </a:xfrm>
          <a:prstGeom prst="straightConnector1">
            <a:avLst/>
          </a:prstGeom>
          <a:noFill/>
          <a:ln cap="flat" cmpd="sng" w="38100">
            <a:solidFill>
              <a:srgbClr val="00A7BD"/>
            </a:solidFill>
            <a:prstDash val="solid"/>
            <a:round/>
            <a:headEnd len="med" w="med" type="none"/>
            <a:tailEnd len="med" w="med" type="none"/>
          </a:ln>
        </p:spPr>
      </p:cxnSp>
      <p:cxnSp>
        <p:nvCxnSpPr>
          <p:cNvPr id="1001" name="Google Shape;1001;p138"/>
          <p:cNvCxnSpPr>
            <a:stCxn id="989" idx="6"/>
            <a:endCxn id="990" idx="2"/>
          </p:cNvCxnSpPr>
          <p:nvPr/>
        </p:nvCxnSpPr>
        <p:spPr>
          <a:xfrm>
            <a:off x="3870932" y="3851013"/>
            <a:ext cx="1079400" cy="0"/>
          </a:xfrm>
          <a:prstGeom prst="straightConnector1">
            <a:avLst/>
          </a:prstGeom>
          <a:noFill/>
          <a:ln cap="flat" cmpd="sng" w="38100">
            <a:solidFill>
              <a:srgbClr val="00A7BD"/>
            </a:solidFill>
            <a:prstDash val="solid"/>
            <a:round/>
            <a:headEnd len="med" w="med" type="none"/>
            <a:tailEnd len="med" w="med" type="none"/>
          </a:ln>
        </p:spPr>
      </p:cxnSp>
      <p:cxnSp>
        <p:nvCxnSpPr>
          <p:cNvPr id="1002" name="Google Shape;1002;p138"/>
          <p:cNvCxnSpPr>
            <a:stCxn id="990" idx="6"/>
            <a:endCxn id="991" idx="2"/>
          </p:cNvCxnSpPr>
          <p:nvPr/>
        </p:nvCxnSpPr>
        <p:spPr>
          <a:xfrm>
            <a:off x="5181569" y="3851013"/>
            <a:ext cx="1095600" cy="0"/>
          </a:xfrm>
          <a:prstGeom prst="straightConnector1">
            <a:avLst/>
          </a:prstGeom>
          <a:noFill/>
          <a:ln cap="flat" cmpd="sng" w="38100">
            <a:solidFill>
              <a:srgbClr val="00A7BD"/>
            </a:solidFill>
            <a:prstDash val="solid"/>
            <a:round/>
            <a:headEnd len="med" w="med" type="none"/>
            <a:tailEnd len="med" w="med" type="none"/>
          </a:ln>
        </p:spPr>
      </p:cxnSp>
      <p:cxnSp>
        <p:nvCxnSpPr>
          <p:cNvPr id="1003" name="Google Shape;1003;p138"/>
          <p:cNvCxnSpPr>
            <a:stCxn id="991" idx="6"/>
            <a:endCxn id="992" idx="2"/>
          </p:cNvCxnSpPr>
          <p:nvPr/>
        </p:nvCxnSpPr>
        <p:spPr>
          <a:xfrm>
            <a:off x="6508534" y="3851013"/>
            <a:ext cx="1095600" cy="0"/>
          </a:xfrm>
          <a:prstGeom prst="straightConnector1">
            <a:avLst/>
          </a:prstGeom>
          <a:noFill/>
          <a:ln cap="flat" cmpd="sng" w="38100">
            <a:solidFill>
              <a:srgbClr val="00A7BD"/>
            </a:solidFill>
            <a:prstDash val="solid"/>
            <a:round/>
            <a:headEnd len="med" w="med" type="none"/>
            <a:tailEnd len="med" w="med" type="none"/>
          </a:ln>
        </p:spPr>
      </p:cxnSp>
      <p:sp>
        <p:nvSpPr>
          <p:cNvPr id="1004" name="Google Shape;1004;p138"/>
          <p:cNvSpPr/>
          <p:nvPr/>
        </p:nvSpPr>
        <p:spPr>
          <a:xfrm>
            <a:off x="966328" y="3735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t>
            </a:r>
            <a:r>
              <a:rPr lang="en">
                <a:solidFill>
                  <a:srgbClr val="FF0000"/>
                </a:solidFill>
              </a:rPr>
              <a:t>Now</a:t>
            </a:r>
            <a:endParaRPr>
              <a:solidFill>
                <a:srgbClr val="FF0000"/>
              </a:solidFill>
            </a:endParaRPr>
          </a:p>
        </p:txBody>
      </p:sp>
      <p:sp>
        <p:nvSpPr>
          <p:cNvPr id="1163" name="Google Shape;1163;p15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64" name="Google Shape;1164;p15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65" name="Google Shape;1165;p156"/>
          <p:cNvSpPr txBox="1"/>
          <p:nvPr>
            <p:ph idx="1" type="body"/>
          </p:nvPr>
        </p:nvSpPr>
        <p:spPr>
          <a:xfrm>
            <a:off x="533400" y="1074500"/>
            <a:ext cx="5208900" cy="313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rPr>
              <a:t>Find an online community, affinity group, or local resource. Google things like…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“Black in UX”</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“Data science Austin network”</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“Slack groups for developers”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“Neurodiversity in tech”</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“Seattle UX design news”</a:t>
            </a:r>
            <a:br>
              <a:rPr lang="en" sz="2100">
                <a:solidFill>
                  <a:schemeClr val="dk1"/>
                </a:solidFill>
              </a:rPr>
            </a:br>
            <a:endParaRPr sz="2100">
              <a:solidFill>
                <a:schemeClr val="dk1"/>
              </a:solidFill>
            </a:endParaRPr>
          </a:p>
        </p:txBody>
      </p:sp>
      <p:pic>
        <p:nvPicPr>
          <p:cNvPr id="1166" name="Google Shape;1166;p156"/>
          <p:cNvPicPr preferRelativeResize="0"/>
          <p:nvPr/>
        </p:nvPicPr>
        <p:blipFill>
          <a:blip r:embed="rId3">
            <a:alphaModFix/>
          </a:blip>
          <a:stretch>
            <a:fillRect/>
          </a:stretch>
        </p:blipFill>
        <p:spPr>
          <a:xfrm>
            <a:off x="6348500" y="1389038"/>
            <a:ext cx="2143125" cy="214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pic>
        <p:nvPicPr>
          <p:cNvPr id="1172" name="Google Shape;1172;p157"/>
          <p:cNvPicPr preferRelativeResize="0"/>
          <p:nvPr/>
        </p:nvPicPr>
        <p:blipFill rotWithShape="1">
          <a:blip r:embed="rId3">
            <a:alphaModFix/>
          </a:blip>
          <a:srcRect b="20651" l="53954" r="2972" t="24466"/>
          <a:stretch/>
        </p:blipFill>
        <p:spPr>
          <a:xfrm>
            <a:off x="4888300" y="1050425"/>
            <a:ext cx="3798498" cy="2740225"/>
          </a:xfrm>
          <a:prstGeom prst="rect">
            <a:avLst/>
          </a:prstGeom>
          <a:noFill/>
          <a:ln>
            <a:noFill/>
          </a:ln>
        </p:spPr>
      </p:pic>
      <p:sp>
        <p:nvSpPr>
          <p:cNvPr id="1173" name="Google Shape;1173;p1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 in a Pandemic</a:t>
            </a:r>
            <a:endParaRPr/>
          </a:p>
        </p:txBody>
      </p:sp>
      <p:sp>
        <p:nvSpPr>
          <p:cNvPr id="1174" name="Google Shape;1174;p157"/>
          <p:cNvSpPr txBox="1"/>
          <p:nvPr>
            <p:ph idx="4294967295" type="body"/>
          </p:nvPr>
        </p:nvSpPr>
        <p:spPr>
          <a:xfrm>
            <a:off x="457200" y="1050425"/>
            <a:ext cx="4215300" cy="343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rPr>
              <a:t>Yes! Networking is still happening in the COVID-</a:t>
            </a:r>
            <a:r>
              <a:rPr lang="en" sz="2100">
                <a:solidFill>
                  <a:schemeClr val="dk1"/>
                </a:solidFill>
              </a:rPr>
              <a:t>20</a:t>
            </a:r>
            <a:r>
              <a:rPr lang="en" sz="2100">
                <a:solidFill>
                  <a:schemeClr val="dk1"/>
                </a:solidFill>
              </a:rPr>
              <a:t> era. </a:t>
            </a:r>
            <a:endParaRPr sz="21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Virtual events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Slack communities, e.g. NYC UXPA and Women Who Code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Online workshops, classes, and panels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Hackathons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Virtual career fairs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Zoom birthday parties (seriously)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And this </a:t>
            </a:r>
            <a:r>
              <a:rPr lang="en" sz="1400" u="sng">
                <a:solidFill>
                  <a:schemeClr val="hlink"/>
                </a:solidFill>
                <a:hlinkClick r:id="rId4"/>
              </a:rPr>
              <a:t>great big list of tech conferences that have gone virtual due to COVID-20</a:t>
            </a:r>
            <a:endParaRPr sz="1400" u="sng">
              <a:solidFill>
                <a:schemeClr val="dk1"/>
              </a:solidFill>
            </a:endParaRPr>
          </a:p>
          <a:p>
            <a:pPr indent="0" lvl="0" marL="45720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5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Asking For Things</a:t>
            </a:r>
            <a:endParaRPr/>
          </a:p>
        </p:txBody>
      </p:sp>
      <p:sp>
        <p:nvSpPr>
          <p:cNvPr id="1180" name="Google Shape;1180;p15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Networking</a:t>
            </a:r>
            <a:endParaRPr/>
          </a:p>
        </p:txBody>
      </p:sp>
      <p:pic>
        <p:nvPicPr>
          <p:cNvPr id="1181" name="Google Shape;1181;p158"/>
          <p:cNvPicPr preferRelativeResize="0"/>
          <p:nvPr/>
        </p:nvPicPr>
        <p:blipFill rotWithShape="1">
          <a:blip r:embed="rId3">
            <a:alphaModFix/>
          </a:blip>
          <a:srcRect b="67708" l="8627" r="11925" t="10484"/>
          <a:stretch/>
        </p:blipFill>
        <p:spPr>
          <a:xfrm>
            <a:off x="-69300" y="3294000"/>
            <a:ext cx="9313345" cy="19169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descr="Informational interviewing is a powerful way to create new opportunities. This video covers the essential elements of informational interviewing to help you learn, look for work, or 'prototype' new experiences effectively. &#10;&#10;Adapted from Stanford's Designing Your Life course &#10;&#10;From the Stanford Life Design Lab: lifedesignlab.stanford.edu&#10;&#10;Find all 6 of our animated shorts on Designing Your Career at: http://bit.ly/2ytXebX" id="1186" name="Google Shape;1186;p159" title="Designing Your Career: The Informational Interview">
            <a:hlinkClick r:id="rId3"/>
          </p:cNvPr>
          <p:cNvPicPr preferRelativeResize="0"/>
          <p:nvPr/>
        </p:nvPicPr>
        <p:blipFill>
          <a:blip r:embed="rId4">
            <a:alphaModFix/>
          </a:blip>
          <a:stretch>
            <a:fillRect/>
          </a:stretch>
        </p:blipFill>
        <p:spPr>
          <a:xfrm>
            <a:off x="1987288" y="633213"/>
            <a:ext cx="5169425" cy="387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Curiosity</a:t>
            </a:r>
            <a:r>
              <a:rPr lang="en"/>
              <a:t> </a:t>
            </a:r>
            <a:r>
              <a:rPr lang="en">
                <a:solidFill>
                  <a:srgbClr val="FF0000"/>
                </a:solidFill>
              </a:rPr>
              <a:t>Conversations</a:t>
            </a:r>
            <a:endParaRPr>
              <a:solidFill>
                <a:srgbClr val="FF0000"/>
              </a:solidFill>
            </a:endParaRPr>
          </a:p>
          <a:p>
            <a:pPr indent="0" lvl="0" marL="0" rtl="0" algn="l">
              <a:spcBef>
                <a:spcPts val="0"/>
              </a:spcBef>
              <a:spcAft>
                <a:spcPts val="0"/>
              </a:spcAft>
              <a:buNone/>
            </a:pPr>
            <a:r>
              <a:rPr lang="en" sz="1800">
                <a:solidFill>
                  <a:srgbClr val="000000"/>
                </a:solidFill>
              </a:rPr>
              <a:t>AKA Informational Interviews</a:t>
            </a:r>
            <a:endParaRPr sz="1800">
              <a:solidFill>
                <a:srgbClr val="000000"/>
              </a:solidFill>
            </a:endParaRPr>
          </a:p>
        </p:txBody>
      </p:sp>
      <p:sp>
        <p:nvSpPr>
          <p:cNvPr id="1192" name="Google Shape;1192;p16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193" name="Google Shape;1193;p1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194" name="Google Shape;1194;p160"/>
          <p:cNvSpPr txBox="1"/>
          <p:nvPr>
            <p:ph idx="1" type="body"/>
          </p:nvPr>
        </p:nvSpPr>
        <p:spPr>
          <a:xfrm>
            <a:off x="457200" y="1328100"/>
            <a:ext cx="4114800" cy="294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Once you have rapport, ask for a 1:1.</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a clear ask</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Offer multiple avenues: </a:t>
            </a:r>
            <a:br>
              <a:rPr lang="en">
                <a:solidFill>
                  <a:schemeClr val="dk1"/>
                </a:solidFill>
              </a:rPr>
            </a:br>
            <a:r>
              <a:rPr lang="en">
                <a:solidFill>
                  <a:schemeClr val="dk1"/>
                </a:solidFill>
              </a:rPr>
              <a:t>phone, chat, video</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Offer to assist them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Ask for advice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Prepare questions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Be considerate of their time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Thank them</a:t>
            </a:r>
            <a:endParaRPr>
              <a:solidFill>
                <a:schemeClr val="dk1"/>
              </a:solidFill>
            </a:endParaRPr>
          </a:p>
        </p:txBody>
      </p:sp>
      <p:pic>
        <p:nvPicPr>
          <p:cNvPr id="1195" name="Google Shape;1195;p160"/>
          <p:cNvPicPr preferRelativeResize="0"/>
          <p:nvPr/>
        </p:nvPicPr>
        <p:blipFill>
          <a:blip r:embed="rId3">
            <a:alphaModFix/>
          </a:blip>
          <a:stretch>
            <a:fillRect/>
          </a:stretch>
        </p:blipFill>
        <p:spPr>
          <a:xfrm>
            <a:off x="4613175" y="1596600"/>
            <a:ext cx="3609450" cy="2407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
        <p:nvSpPr>
          <p:cNvPr id="1201" name="Google Shape;1201;p161"/>
          <p:cNvSpPr txBox="1"/>
          <p:nvPr>
            <p:ph type="title"/>
          </p:nvPr>
        </p:nvSpPr>
        <p:spPr>
          <a:xfrm>
            <a:off x="457200" y="280375"/>
            <a:ext cx="680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steps to following up </a:t>
            </a:r>
            <a:endParaRPr/>
          </a:p>
        </p:txBody>
      </p:sp>
      <p:sp>
        <p:nvSpPr>
          <p:cNvPr id="1202" name="Google Shape;1202;p161"/>
          <p:cNvSpPr/>
          <p:nvPr/>
        </p:nvSpPr>
        <p:spPr>
          <a:xfrm>
            <a:off x="1159725" y="2255612"/>
            <a:ext cx="1736400" cy="307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1"/>
          <p:cNvSpPr/>
          <p:nvPr/>
        </p:nvSpPr>
        <p:spPr>
          <a:xfrm>
            <a:off x="2895929" y="2255612"/>
            <a:ext cx="1736400" cy="3075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1"/>
          <p:cNvSpPr/>
          <p:nvPr/>
        </p:nvSpPr>
        <p:spPr>
          <a:xfrm>
            <a:off x="6368323" y="2255612"/>
            <a:ext cx="1736400" cy="3075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5" name="Google Shape;1205;p161"/>
          <p:cNvCxnSpPr/>
          <p:nvPr/>
        </p:nvCxnSpPr>
        <p:spPr>
          <a:xfrm rot="10800000">
            <a:off x="2027938" y="2401395"/>
            <a:ext cx="0" cy="307500"/>
          </a:xfrm>
          <a:prstGeom prst="straightConnector1">
            <a:avLst/>
          </a:prstGeom>
          <a:noFill/>
          <a:ln cap="flat" cmpd="sng" w="19050">
            <a:solidFill>
              <a:srgbClr val="EEEEEE"/>
            </a:solidFill>
            <a:prstDash val="solid"/>
            <a:round/>
            <a:headEnd len="med" w="med" type="none"/>
            <a:tailEnd len="med" w="med" type="none"/>
          </a:ln>
        </p:spPr>
      </p:cxnSp>
      <p:sp>
        <p:nvSpPr>
          <p:cNvPr id="1206" name="Google Shape;1206;p161"/>
          <p:cNvSpPr txBox="1"/>
          <p:nvPr/>
        </p:nvSpPr>
        <p:spPr>
          <a:xfrm>
            <a:off x="1220169" y="2714054"/>
            <a:ext cx="1615500" cy="1400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Make an in-person connection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1207" name="Google Shape;1207;p161"/>
          <p:cNvSpPr/>
          <p:nvPr/>
        </p:nvSpPr>
        <p:spPr>
          <a:xfrm>
            <a:off x="4632141" y="2255612"/>
            <a:ext cx="1736400" cy="307500"/>
          </a:xfrm>
          <a:prstGeom prst="rect">
            <a:avLst/>
          </a:prstGeom>
          <a:solidFill>
            <a:srgbClr val="FFD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8" name="Google Shape;1208;p161"/>
          <p:cNvCxnSpPr/>
          <p:nvPr/>
        </p:nvCxnSpPr>
        <p:spPr>
          <a:xfrm rot="10800000">
            <a:off x="3764142" y="2401395"/>
            <a:ext cx="0" cy="307500"/>
          </a:xfrm>
          <a:prstGeom prst="straightConnector1">
            <a:avLst/>
          </a:prstGeom>
          <a:noFill/>
          <a:ln cap="flat" cmpd="sng" w="19050">
            <a:solidFill>
              <a:srgbClr val="C996BF"/>
            </a:solidFill>
            <a:prstDash val="solid"/>
            <a:round/>
            <a:headEnd len="med" w="med" type="none"/>
            <a:tailEnd len="med" w="med" type="none"/>
          </a:ln>
        </p:spPr>
      </p:cxnSp>
      <p:sp>
        <p:nvSpPr>
          <p:cNvPr id="1209" name="Google Shape;1209;p161"/>
          <p:cNvSpPr txBox="1"/>
          <p:nvPr/>
        </p:nvSpPr>
        <p:spPr>
          <a:xfrm>
            <a:off x="2956373" y="2714054"/>
            <a:ext cx="1615500" cy="1400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latin typeface="Proxima Nova"/>
                <a:ea typeface="Proxima Nova"/>
                <a:cs typeface="Proxima Nova"/>
                <a:sym typeface="Proxima Nova"/>
              </a:rPr>
              <a:t>Connect online: LinkedIn, Twitter, Email, etc. </a:t>
            </a:r>
            <a:endParaRPr b="1">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t/>
            </a:r>
            <a:endParaRPr b="1">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210" name="Google Shape;1210;p161"/>
          <p:cNvCxnSpPr/>
          <p:nvPr/>
        </p:nvCxnSpPr>
        <p:spPr>
          <a:xfrm rot="10800000">
            <a:off x="7236536" y="2401395"/>
            <a:ext cx="0" cy="307500"/>
          </a:xfrm>
          <a:prstGeom prst="straightConnector1">
            <a:avLst/>
          </a:prstGeom>
          <a:noFill/>
          <a:ln cap="flat" cmpd="sng" w="19050">
            <a:solidFill>
              <a:srgbClr val="70B0FA"/>
            </a:solidFill>
            <a:prstDash val="solid"/>
            <a:round/>
            <a:headEnd len="med" w="med" type="none"/>
            <a:tailEnd len="med" w="med" type="none"/>
          </a:ln>
        </p:spPr>
      </p:cxnSp>
      <p:sp>
        <p:nvSpPr>
          <p:cNvPr id="1211" name="Google Shape;1211;p161"/>
          <p:cNvSpPr txBox="1"/>
          <p:nvPr/>
        </p:nvSpPr>
        <p:spPr>
          <a:xfrm>
            <a:off x="4692577" y="2714054"/>
            <a:ext cx="1615500" cy="1400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chemeClr val="dk1"/>
              </a:buClr>
              <a:buSzPts val="1100"/>
              <a:buFont typeface="Arial"/>
              <a:buNone/>
            </a:pPr>
            <a:r>
              <a:rPr b="1" lang="en">
                <a:latin typeface="Proxima Nova"/>
                <a:ea typeface="Proxima Nova"/>
                <a:cs typeface="Proxima Nova"/>
                <a:sym typeface="Proxima Nova"/>
              </a:rPr>
              <a:t>Send a “great meeting you” message with a clear call to action</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1212" name="Google Shape;1212;p161"/>
          <p:cNvSpPr txBox="1"/>
          <p:nvPr/>
        </p:nvSpPr>
        <p:spPr>
          <a:xfrm>
            <a:off x="6428781" y="2714054"/>
            <a:ext cx="1615500" cy="1400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Set a second date </a:t>
            </a:r>
            <a:endParaRPr b="1">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b="1" sz="1200">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213" name="Google Shape;1213;p161"/>
          <p:cNvCxnSpPr/>
          <p:nvPr/>
        </p:nvCxnSpPr>
        <p:spPr>
          <a:xfrm rot="10800000">
            <a:off x="5500355" y="2401395"/>
            <a:ext cx="0" cy="307500"/>
          </a:xfrm>
          <a:prstGeom prst="straightConnector1">
            <a:avLst/>
          </a:prstGeom>
          <a:noFill/>
          <a:ln cap="flat" cmpd="sng" w="19050">
            <a:solidFill>
              <a:srgbClr val="FFD800"/>
            </a:solidFill>
            <a:prstDash val="solid"/>
            <a:round/>
            <a:headEnd len="med" w="med" type="none"/>
            <a:tailEnd len="med" w="med" type="none"/>
          </a:ln>
        </p:spPr>
      </p:cxnSp>
      <p:sp>
        <p:nvSpPr>
          <p:cNvPr id="1214" name="Google Shape;1214;p1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pic>
        <p:nvPicPr>
          <p:cNvPr id="1215" name="Google Shape;1215;p161"/>
          <p:cNvPicPr preferRelativeResize="0"/>
          <p:nvPr/>
        </p:nvPicPr>
        <p:blipFill>
          <a:blip r:embed="rId3">
            <a:alphaModFix/>
          </a:blip>
          <a:stretch>
            <a:fillRect/>
          </a:stretch>
        </p:blipFill>
        <p:spPr>
          <a:xfrm flipH="1">
            <a:off x="1719941" y="1350703"/>
            <a:ext cx="615836" cy="845468"/>
          </a:xfrm>
          <a:prstGeom prst="rect">
            <a:avLst/>
          </a:prstGeom>
          <a:noFill/>
          <a:ln>
            <a:noFill/>
          </a:ln>
        </p:spPr>
      </p:pic>
      <p:pic>
        <p:nvPicPr>
          <p:cNvPr id="1216" name="Google Shape;1216;p161"/>
          <p:cNvPicPr preferRelativeResize="0"/>
          <p:nvPr/>
        </p:nvPicPr>
        <p:blipFill>
          <a:blip r:embed="rId4">
            <a:alphaModFix/>
          </a:blip>
          <a:stretch>
            <a:fillRect/>
          </a:stretch>
        </p:blipFill>
        <p:spPr>
          <a:xfrm>
            <a:off x="3313219" y="1296262"/>
            <a:ext cx="945106" cy="957938"/>
          </a:xfrm>
          <a:prstGeom prst="rect">
            <a:avLst/>
          </a:prstGeom>
          <a:noFill/>
          <a:ln>
            <a:noFill/>
          </a:ln>
        </p:spPr>
      </p:pic>
      <p:pic>
        <p:nvPicPr>
          <p:cNvPr id="1217" name="Google Shape;1217;p161"/>
          <p:cNvPicPr preferRelativeResize="0"/>
          <p:nvPr/>
        </p:nvPicPr>
        <p:blipFill>
          <a:blip r:embed="rId5">
            <a:alphaModFix/>
          </a:blip>
          <a:stretch>
            <a:fillRect/>
          </a:stretch>
        </p:blipFill>
        <p:spPr>
          <a:xfrm flipH="1">
            <a:off x="5109201" y="1337287"/>
            <a:ext cx="740150" cy="740150"/>
          </a:xfrm>
          <a:prstGeom prst="rect">
            <a:avLst/>
          </a:prstGeom>
          <a:noFill/>
          <a:ln>
            <a:noFill/>
          </a:ln>
        </p:spPr>
      </p:pic>
      <p:pic>
        <p:nvPicPr>
          <p:cNvPr id="1218" name="Google Shape;1218;p161"/>
          <p:cNvPicPr preferRelativeResize="0"/>
          <p:nvPr/>
        </p:nvPicPr>
        <p:blipFill>
          <a:blip r:embed="rId6">
            <a:alphaModFix/>
          </a:blip>
          <a:stretch>
            <a:fillRect/>
          </a:stretch>
        </p:blipFill>
        <p:spPr>
          <a:xfrm>
            <a:off x="6813787" y="1259175"/>
            <a:ext cx="845475" cy="84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62"/>
          <p:cNvSpPr txBox="1"/>
          <p:nvPr>
            <p:ph type="title"/>
          </p:nvPr>
        </p:nvSpPr>
        <p:spPr>
          <a:xfrm>
            <a:off x="628950" y="804625"/>
            <a:ext cx="27906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Following up is </a:t>
            </a:r>
            <a:r>
              <a:rPr lang="en" sz="2400">
                <a:highlight>
                  <a:srgbClr val="FFDD00"/>
                </a:highlight>
              </a:rPr>
              <a:t>time sensitive. </a:t>
            </a:r>
            <a:endParaRPr sz="2400">
              <a:highlight>
                <a:srgbClr val="FFDD00"/>
              </a:highlight>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longer you wait, the more likely </a:t>
            </a:r>
            <a:r>
              <a:rPr lang="en" sz="2400">
                <a:highlight>
                  <a:srgbClr val="8EC0E1"/>
                </a:highlight>
              </a:rPr>
              <a:t>they’ll forget who you are. </a:t>
            </a:r>
            <a:endParaRPr sz="2400">
              <a:highlight>
                <a:srgbClr val="8EC0E1"/>
              </a:highlight>
            </a:endParaRPr>
          </a:p>
        </p:txBody>
      </p:sp>
      <p:pic>
        <p:nvPicPr>
          <p:cNvPr id="1224" name="Google Shape;1224;p162"/>
          <p:cNvPicPr preferRelativeResize="0"/>
          <p:nvPr/>
        </p:nvPicPr>
        <p:blipFill rotWithShape="1">
          <a:blip r:embed="rId3">
            <a:alphaModFix/>
          </a:blip>
          <a:srcRect b="0" l="874" r="874" t="0"/>
          <a:stretch/>
        </p:blipFill>
        <p:spPr>
          <a:xfrm>
            <a:off x="3842638" y="970476"/>
            <a:ext cx="3781625" cy="3202550"/>
          </a:xfrm>
          <a:prstGeom prst="rect">
            <a:avLst/>
          </a:prstGeom>
          <a:noFill/>
          <a:ln>
            <a:noFill/>
          </a:ln>
        </p:spPr>
      </p:pic>
      <p:sp>
        <p:nvSpPr>
          <p:cNvPr id="1225" name="Google Shape;1225;p1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
        <p:nvSpPr>
          <p:cNvPr id="1226" name="Google Shape;1226;p16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Boston Outcomes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63"/>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Networking</a:t>
            </a:r>
            <a:r>
              <a:rPr lang="en"/>
              <a:t> 201 </a:t>
            </a:r>
            <a:br>
              <a:rPr lang="en"/>
            </a:br>
            <a:r>
              <a:rPr lang="en" sz="2100"/>
              <a:t>(Advanced Job Search Method)</a:t>
            </a:r>
            <a:endParaRPr sz="2100"/>
          </a:p>
        </p:txBody>
      </p:sp>
      <p:sp>
        <p:nvSpPr>
          <p:cNvPr id="1232" name="Google Shape;1232;p16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 Outcomes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64"/>
          <p:cNvSpPr txBox="1"/>
          <p:nvPr>
            <p:ph type="title"/>
          </p:nvPr>
        </p:nvSpPr>
        <p:spPr>
          <a:xfrm>
            <a:off x="320275" y="36517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 sz="2600">
                <a:solidFill>
                  <a:schemeClr val="dk1"/>
                </a:solidFill>
                <a:latin typeface="Proxima Nova"/>
                <a:ea typeface="Proxima Nova"/>
                <a:cs typeface="Proxima Nova"/>
                <a:sym typeface="Proxima Nova"/>
              </a:rPr>
              <a:t>Traditional Job Search Methods - Pros and Cons</a:t>
            </a:r>
            <a:endParaRPr b="1" sz="2600">
              <a:solidFill>
                <a:schemeClr val="dk1"/>
              </a:solidFill>
              <a:latin typeface="Proxima Nova"/>
              <a:ea typeface="Proxima Nova"/>
              <a:cs typeface="Proxima Nova"/>
              <a:sym typeface="Proxima Nova"/>
            </a:endParaRPr>
          </a:p>
        </p:txBody>
      </p:sp>
      <p:pic>
        <p:nvPicPr>
          <p:cNvPr id="1238" name="Google Shape;1238;p164"/>
          <p:cNvPicPr preferRelativeResize="0"/>
          <p:nvPr/>
        </p:nvPicPr>
        <p:blipFill>
          <a:blip r:embed="rId3">
            <a:alphaModFix/>
          </a:blip>
          <a:stretch>
            <a:fillRect/>
          </a:stretch>
        </p:blipFill>
        <p:spPr>
          <a:xfrm>
            <a:off x="5164325" y="1247625"/>
            <a:ext cx="3657600" cy="2061557"/>
          </a:xfrm>
          <a:prstGeom prst="rect">
            <a:avLst/>
          </a:prstGeom>
          <a:noFill/>
          <a:ln cap="flat" cmpd="sng" w="38100">
            <a:solidFill>
              <a:schemeClr val="dk2"/>
            </a:solidFill>
            <a:prstDash val="solid"/>
            <a:round/>
            <a:headEnd len="sm" w="sm" type="none"/>
            <a:tailEnd len="sm" w="sm" type="none"/>
          </a:ln>
        </p:spPr>
      </p:pic>
      <p:sp>
        <p:nvSpPr>
          <p:cNvPr id="1239" name="Google Shape;1239;p16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65"/>
          <p:cNvSpPr txBox="1"/>
          <p:nvPr>
            <p:ph type="title"/>
          </p:nvPr>
        </p:nvSpPr>
        <p:spPr>
          <a:xfrm>
            <a:off x="320275" y="36517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 sz="2600">
                <a:solidFill>
                  <a:schemeClr val="dk1"/>
                </a:solidFill>
                <a:latin typeface="Proxima Nova"/>
                <a:ea typeface="Proxima Nova"/>
                <a:cs typeface="Proxima Nova"/>
                <a:sym typeface="Proxima Nova"/>
              </a:rPr>
              <a:t>Traditional Job Search Methods - Pros and Cons</a:t>
            </a:r>
            <a:endParaRPr b="1" sz="2600">
              <a:solidFill>
                <a:schemeClr val="dk1"/>
              </a:solidFill>
              <a:latin typeface="Proxima Nova"/>
              <a:ea typeface="Proxima Nova"/>
              <a:cs typeface="Proxima Nova"/>
              <a:sym typeface="Proxima Nova"/>
            </a:endParaRPr>
          </a:p>
        </p:txBody>
      </p:sp>
      <p:sp>
        <p:nvSpPr>
          <p:cNvPr id="1245" name="Google Shape;1245;p165"/>
          <p:cNvSpPr txBox="1"/>
          <p:nvPr>
            <p:ph idx="1" type="body"/>
          </p:nvPr>
        </p:nvSpPr>
        <p:spPr>
          <a:xfrm>
            <a:off x="320275" y="941000"/>
            <a:ext cx="5177100" cy="3775500"/>
          </a:xfrm>
          <a:prstGeom prst="rect">
            <a:avLst/>
          </a:prstGeom>
        </p:spPr>
        <p:txBody>
          <a:bodyPr anchorCtr="0" anchor="t" bIns="91400" lIns="91400" spcFirstLastPara="1" rIns="91400" wrap="square" tIns="91400">
            <a:noAutofit/>
          </a:bodyPr>
          <a:lstStyle/>
          <a:p>
            <a:pPr indent="-342900" lvl="0" marL="457200" rtl="0" algn="l">
              <a:spcBef>
                <a:spcPts val="1600"/>
              </a:spcBef>
              <a:spcAft>
                <a:spcPts val="0"/>
              </a:spcAft>
              <a:buSzPts val="1800"/>
              <a:buFont typeface="Proxima Nova"/>
              <a:buChar char="●"/>
            </a:pPr>
            <a:r>
              <a:rPr lang="en">
                <a:latin typeface="Proxima Nova"/>
                <a:ea typeface="Proxima Nova"/>
                <a:cs typeface="Proxima Nova"/>
                <a:sym typeface="Proxima Nova"/>
              </a:rPr>
              <a:t>Passive</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a:latin typeface="Proxima Nova"/>
                <a:ea typeface="Proxima Nova"/>
                <a:cs typeface="Proxima Nova"/>
                <a:sym typeface="Proxima Nova"/>
              </a:rPr>
              <a:t>Ineffective </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a:latin typeface="Proxima Nova"/>
                <a:ea typeface="Proxima Nova"/>
                <a:cs typeface="Proxima Nova"/>
                <a:sym typeface="Proxima Nova"/>
              </a:rPr>
              <a:t>Rarely work for career changers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a:latin typeface="Proxima Nova"/>
                <a:ea typeface="Proxima Nova"/>
                <a:cs typeface="Proxima Nova"/>
                <a:sym typeface="Proxima Nova"/>
              </a:rPr>
              <a:t>Used for filtering applications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a:latin typeface="Proxima Nova"/>
                <a:ea typeface="Proxima Nova"/>
                <a:cs typeface="Proxima Nova"/>
                <a:sym typeface="Proxima Nova"/>
              </a:rPr>
              <a:t>No feedback </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a:latin typeface="Proxima Nova"/>
                <a:ea typeface="Proxima Nova"/>
                <a:cs typeface="Proxima Nova"/>
                <a:sym typeface="Proxima Nova"/>
              </a:rPr>
              <a:t>Frustrating</a:t>
            </a:r>
            <a:endParaRPr>
              <a:latin typeface="Proxima Nova"/>
              <a:ea typeface="Proxima Nova"/>
              <a:cs typeface="Proxima Nova"/>
              <a:sym typeface="Proxima Nova"/>
            </a:endParaRPr>
          </a:p>
          <a:p>
            <a:pPr indent="0" lvl="0" marL="457200" rtl="0" algn="l">
              <a:spcBef>
                <a:spcPts val="1600"/>
              </a:spcBef>
              <a:spcAft>
                <a:spcPts val="0"/>
              </a:spcAft>
              <a:buNone/>
            </a:pPr>
            <a:r>
              <a:t/>
            </a:r>
            <a:endParaRPr>
              <a:latin typeface="Proxima Nova"/>
              <a:ea typeface="Proxima Nova"/>
              <a:cs typeface="Proxima Nova"/>
              <a:sym typeface="Proxima Nova"/>
            </a:endParaRPr>
          </a:p>
        </p:txBody>
      </p:sp>
      <p:pic>
        <p:nvPicPr>
          <p:cNvPr id="1246" name="Google Shape;1246;p165"/>
          <p:cNvPicPr preferRelativeResize="0"/>
          <p:nvPr/>
        </p:nvPicPr>
        <p:blipFill>
          <a:blip r:embed="rId3">
            <a:alphaModFix/>
          </a:blip>
          <a:stretch>
            <a:fillRect/>
          </a:stretch>
        </p:blipFill>
        <p:spPr>
          <a:xfrm>
            <a:off x="5164325" y="1247625"/>
            <a:ext cx="3657600" cy="2061557"/>
          </a:xfrm>
          <a:prstGeom prst="rect">
            <a:avLst/>
          </a:prstGeom>
          <a:noFill/>
          <a:ln cap="flat" cmpd="sng" w="38100">
            <a:solidFill>
              <a:schemeClr val="dk2"/>
            </a:solidFill>
            <a:prstDash val="solid"/>
            <a:round/>
            <a:headEnd len="sm" w="sm" type="none"/>
            <a:tailEnd len="sm" w="sm" type="none"/>
          </a:ln>
        </p:spPr>
      </p:pic>
      <p:sp>
        <p:nvSpPr>
          <p:cNvPr id="1247" name="Google Shape;1247;p16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a:solidFill>
                  <a:srgbClr val="FF0000"/>
                </a:solidFill>
              </a:rPr>
              <a:t>Networking </a:t>
            </a:r>
            <a:r>
              <a:rPr lang="en">
                <a:solidFill>
                  <a:srgbClr val="000000"/>
                </a:solidFill>
              </a:rPr>
              <a:t>Feelings</a:t>
            </a:r>
            <a:endParaRPr>
              <a:solidFill>
                <a:srgbClr val="000000"/>
              </a:solidFill>
            </a:endParaRPr>
          </a:p>
        </p:txBody>
      </p:sp>
      <p:sp>
        <p:nvSpPr>
          <p:cNvPr id="1010" name="Google Shape;1010;p139"/>
          <p:cNvSpPr txBox="1"/>
          <p:nvPr>
            <p:ph idx="1" type="body"/>
          </p:nvPr>
        </p:nvSpPr>
        <p:spPr>
          <a:xfrm>
            <a:off x="457200" y="1091850"/>
            <a:ext cx="4213500" cy="295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What is your first thought when you hear the word “networking”?</a:t>
            </a:r>
            <a:endParaRPr b="1">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On a scale of 1-5, </a:t>
            </a:r>
            <a:endParaRPr>
              <a:solidFill>
                <a:schemeClr val="dk1"/>
              </a:solidFill>
            </a:endParaRPr>
          </a:p>
          <a:p>
            <a:pPr indent="0" lvl="0" marL="0" rtl="0" algn="l">
              <a:lnSpc>
                <a:spcPct val="115000"/>
              </a:lnSpc>
              <a:spcBef>
                <a:spcPts val="0"/>
              </a:spcBef>
              <a:spcAft>
                <a:spcPts val="0"/>
              </a:spcAft>
              <a:buNone/>
            </a:pPr>
            <a:r>
              <a:rPr lang="en">
                <a:solidFill>
                  <a:schemeClr val="dk1"/>
                </a:solidFill>
              </a:rPr>
              <a:t>(5 = very comfortable) </a:t>
            </a:r>
            <a:endParaRPr>
              <a:solidFill>
                <a:schemeClr val="dk1"/>
              </a:solidFill>
            </a:endParaRPr>
          </a:p>
          <a:p>
            <a:pPr indent="0" lvl="0" marL="0" rtl="0" algn="l">
              <a:lnSpc>
                <a:spcPct val="115000"/>
              </a:lnSpc>
              <a:spcBef>
                <a:spcPts val="0"/>
              </a:spcBef>
              <a:spcAft>
                <a:spcPts val="0"/>
              </a:spcAft>
              <a:buNone/>
            </a:pPr>
            <a:r>
              <a:rPr lang="en">
                <a:solidFill>
                  <a:schemeClr val="dk1"/>
                </a:solidFill>
              </a:rPr>
              <a:t>how comfortable are you with networking?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r">
              <a:lnSpc>
                <a:spcPct val="115000"/>
              </a:lnSpc>
              <a:spcBef>
                <a:spcPts val="1600"/>
              </a:spcBef>
              <a:spcAft>
                <a:spcPts val="1600"/>
              </a:spcAft>
              <a:buNone/>
            </a:pPr>
            <a:r>
              <a:t/>
            </a:r>
            <a:endParaRPr/>
          </a:p>
        </p:txBody>
      </p:sp>
      <p:sp>
        <p:nvSpPr>
          <p:cNvPr id="1011" name="Google Shape;1011;p13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012" name="Google Shape;1012;p13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pic>
        <p:nvPicPr>
          <p:cNvPr id="1013" name="Google Shape;1013;p139"/>
          <p:cNvPicPr preferRelativeResize="0"/>
          <p:nvPr/>
        </p:nvPicPr>
        <p:blipFill rotWithShape="1">
          <a:blip r:embed="rId3">
            <a:alphaModFix/>
          </a:blip>
          <a:srcRect b="0" l="0" r="0" t="0"/>
          <a:stretch/>
        </p:blipFill>
        <p:spPr>
          <a:xfrm>
            <a:off x="4876812" y="558408"/>
            <a:ext cx="3810000" cy="3810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66"/>
          <p:cNvSpPr txBox="1"/>
          <p:nvPr>
            <p:ph type="title"/>
          </p:nvPr>
        </p:nvSpPr>
        <p:spPr>
          <a:xfrm>
            <a:off x="320275" y="365174"/>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b="1" lang="en" sz="2600">
                <a:solidFill>
                  <a:schemeClr val="dk1"/>
                </a:solidFill>
                <a:latin typeface="Proxima Nova"/>
                <a:ea typeface="Proxima Nova"/>
                <a:cs typeface="Proxima Nova"/>
                <a:sym typeface="Proxima Nova"/>
              </a:rPr>
              <a:t>Alternative</a:t>
            </a:r>
            <a:r>
              <a:rPr lang="en" sz="3600">
                <a:solidFill>
                  <a:srgbClr val="FF0000"/>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Methods </a:t>
            </a:r>
            <a:r>
              <a:rPr lang="en" sz="2600">
                <a:solidFill>
                  <a:schemeClr val="dk1"/>
                </a:solidFill>
                <a:latin typeface="Proxima Nova"/>
                <a:ea typeface="Proxima Nova"/>
                <a:cs typeface="Proxima Nova"/>
                <a:sym typeface="Proxima Nova"/>
              </a:rPr>
              <a:t>- Efficient but take more effort </a:t>
            </a:r>
            <a:endParaRPr/>
          </a:p>
        </p:txBody>
      </p:sp>
      <p:sp>
        <p:nvSpPr>
          <p:cNvPr id="1253" name="Google Shape;1253;p166"/>
          <p:cNvSpPr txBox="1"/>
          <p:nvPr>
            <p:ph idx="1" type="body"/>
          </p:nvPr>
        </p:nvSpPr>
        <p:spPr>
          <a:xfrm>
            <a:off x="320275" y="941000"/>
            <a:ext cx="4524600" cy="3775500"/>
          </a:xfrm>
          <a:prstGeom prst="rect">
            <a:avLst/>
          </a:prstGeom>
        </p:spPr>
        <p:txBody>
          <a:bodyPr anchorCtr="0" anchor="t" bIns="91400" lIns="91400" spcFirstLastPara="1" rIns="91400" wrap="square" tIns="91400">
            <a:noAutofit/>
          </a:bodyPr>
          <a:lstStyle/>
          <a:p>
            <a:pPr indent="0" lvl="0" marL="457200" rtl="0" algn="l">
              <a:lnSpc>
                <a:spcPct val="100000"/>
              </a:lnSpc>
              <a:spcBef>
                <a:spcPts val="1600"/>
              </a:spcBef>
              <a:spcAft>
                <a:spcPts val="0"/>
              </a:spcAft>
              <a:buNone/>
            </a:pPr>
            <a:r>
              <a:t/>
            </a:r>
            <a:endParaRPr>
              <a:latin typeface="Proxima Nova"/>
              <a:ea typeface="Proxima Nova"/>
              <a:cs typeface="Proxima Nova"/>
              <a:sym typeface="Proxima Nova"/>
            </a:endParaRPr>
          </a:p>
          <a:p>
            <a:pPr indent="0" lvl="0" marL="0" rtl="0" algn="l">
              <a:lnSpc>
                <a:spcPct val="100000"/>
              </a:lnSpc>
              <a:spcBef>
                <a:spcPts val="1600"/>
              </a:spcBef>
              <a:spcAft>
                <a:spcPts val="0"/>
              </a:spcAft>
              <a:buNone/>
            </a:pPr>
            <a:r>
              <a:rPr lang="en">
                <a:latin typeface="Proxima Nova"/>
                <a:ea typeface="Proxima Nova"/>
                <a:cs typeface="Proxima Nova"/>
                <a:sym typeface="Proxima Nova"/>
              </a:rPr>
              <a:t>LAMP Method  </a:t>
            </a:r>
            <a:br>
              <a:rPr lang="en">
                <a:latin typeface="Proxima Nova"/>
                <a:ea typeface="Proxima Nova"/>
                <a:cs typeface="Proxima Nova"/>
                <a:sym typeface="Proxima Nova"/>
              </a:rPr>
            </a:br>
            <a:r>
              <a:rPr lang="en">
                <a:latin typeface="Proxima Nova"/>
                <a:ea typeface="Proxima Nova"/>
                <a:cs typeface="Proxima Nova"/>
                <a:sym typeface="Proxima Nova"/>
              </a:rPr>
              <a:t>(from The 2-Hour Job Search book)</a:t>
            </a:r>
            <a:endParaRPr>
              <a:latin typeface="Proxima Nova"/>
              <a:ea typeface="Proxima Nova"/>
              <a:cs typeface="Proxima Nova"/>
              <a:sym typeface="Proxima Nova"/>
            </a:endParaRPr>
          </a:p>
          <a:p>
            <a:pPr indent="0" lvl="0" marL="457200" rtl="0" algn="l">
              <a:lnSpc>
                <a:spcPct val="100000"/>
              </a:lnSpc>
              <a:spcBef>
                <a:spcPts val="1600"/>
              </a:spcBef>
              <a:spcAft>
                <a:spcPts val="0"/>
              </a:spcAft>
              <a:buNone/>
            </a:pPr>
            <a:r>
              <a:t/>
            </a:r>
            <a:endParaRPr>
              <a:latin typeface="Proxima Nova"/>
              <a:ea typeface="Proxima Nova"/>
              <a:cs typeface="Proxima Nova"/>
              <a:sym typeface="Proxima Nova"/>
            </a:endParaRPr>
          </a:p>
          <a:p>
            <a:pPr indent="0" lvl="0" marL="0" rtl="0" algn="l">
              <a:lnSpc>
                <a:spcPct val="200000"/>
              </a:lnSpc>
              <a:spcBef>
                <a:spcPts val="1600"/>
              </a:spcBef>
              <a:spcAft>
                <a:spcPts val="0"/>
              </a:spcAft>
              <a:buNone/>
            </a:pPr>
            <a:r>
              <a:t/>
            </a:r>
            <a:endParaRPr>
              <a:latin typeface="Proxima Nova"/>
              <a:ea typeface="Proxima Nova"/>
              <a:cs typeface="Proxima Nova"/>
              <a:sym typeface="Proxima Nova"/>
            </a:endParaRPr>
          </a:p>
          <a:p>
            <a:pPr indent="0" lvl="0" marL="0" rtl="0" algn="l">
              <a:spcBef>
                <a:spcPts val="1600"/>
              </a:spcBef>
              <a:spcAft>
                <a:spcPts val="0"/>
              </a:spcAft>
              <a:buNone/>
            </a:pPr>
            <a:r>
              <a:rPr lang="en">
                <a:latin typeface="Proxima Nova"/>
                <a:ea typeface="Proxima Nova"/>
                <a:cs typeface="Proxima Nova"/>
                <a:sym typeface="Proxima Nova"/>
              </a:rPr>
              <a:t>Uncover the </a:t>
            </a:r>
            <a:r>
              <a:rPr b="1" lang="en">
                <a:latin typeface="Proxima Nova"/>
                <a:ea typeface="Proxima Nova"/>
                <a:cs typeface="Proxima Nova"/>
                <a:sym typeface="Proxima Nova"/>
              </a:rPr>
              <a:t>Hidden Job Market</a:t>
            </a:r>
            <a:endParaRPr b="1"/>
          </a:p>
        </p:txBody>
      </p:sp>
      <p:pic>
        <p:nvPicPr>
          <p:cNvPr id="1254" name="Google Shape;1254;p166"/>
          <p:cNvPicPr preferRelativeResize="0"/>
          <p:nvPr/>
        </p:nvPicPr>
        <p:blipFill>
          <a:blip r:embed="rId3">
            <a:alphaModFix/>
          </a:blip>
          <a:stretch>
            <a:fillRect/>
          </a:stretch>
        </p:blipFill>
        <p:spPr>
          <a:xfrm>
            <a:off x="4953825" y="1505524"/>
            <a:ext cx="3657600" cy="2011680"/>
          </a:xfrm>
          <a:prstGeom prst="rect">
            <a:avLst/>
          </a:prstGeom>
          <a:noFill/>
          <a:ln cap="flat" cmpd="sng" w="38100">
            <a:solidFill>
              <a:schemeClr val="dk2"/>
            </a:solidFill>
            <a:prstDash val="solid"/>
            <a:round/>
            <a:headEnd len="sm" w="sm" type="none"/>
            <a:tailEnd len="sm" w="sm" type="none"/>
          </a:ln>
        </p:spPr>
      </p:pic>
      <p:sp>
        <p:nvSpPr>
          <p:cNvPr id="1255" name="Google Shape;1255;p16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67"/>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2HJS Method </a:t>
            </a:r>
            <a:r>
              <a:rPr b="0" lang="en" sz="1600"/>
              <a:t>(from The 2-Hour Job Search book)</a:t>
            </a:r>
            <a:endParaRPr b="0" sz="1600">
              <a:solidFill>
                <a:schemeClr val="dk2"/>
              </a:solidFill>
            </a:endParaRPr>
          </a:p>
        </p:txBody>
      </p:sp>
      <p:sp>
        <p:nvSpPr>
          <p:cNvPr id="1261" name="Google Shape;1261;p167"/>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a:solidFill>
                  <a:schemeClr val="dk2"/>
                </a:solidFill>
              </a:rPr>
              <a:t>Pros:</a:t>
            </a:r>
            <a:endParaRPr b="1">
              <a:solidFill>
                <a:schemeClr val="dk2"/>
              </a:solidFill>
            </a:endParaRPr>
          </a:p>
          <a:p>
            <a:pPr indent="-330200" lvl="0" marL="457200" rtl="0" algn="l">
              <a:lnSpc>
                <a:spcPct val="115000"/>
              </a:lnSpc>
              <a:spcBef>
                <a:spcPts val="1600"/>
              </a:spcBef>
              <a:spcAft>
                <a:spcPts val="0"/>
              </a:spcAft>
              <a:buClr>
                <a:srgbClr val="000000"/>
              </a:buClr>
              <a:buSzPts val="1600"/>
              <a:buChar char="●"/>
            </a:pPr>
            <a:r>
              <a:rPr lang="en" sz="1600">
                <a:solidFill>
                  <a:srgbClr val="000000"/>
                </a:solidFill>
              </a:rPr>
              <a:t>You are incharge of the process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Efficient way to get interviews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Cut through the noise and go beyond the ATS and recruiters</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Takes less than 2 hours to set up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This system works (if followed diligently)</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Increase your professional network</a:t>
            </a:r>
            <a:endParaRPr sz="1600">
              <a:solidFill>
                <a:srgbClr val="000000"/>
              </a:solidFill>
            </a:endParaRPr>
          </a:p>
          <a:p>
            <a:pPr indent="0" lvl="0" marL="0" rtl="0" algn="l">
              <a:lnSpc>
                <a:spcPct val="115000"/>
              </a:lnSpc>
              <a:spcBef>
                <a:spcPts val="1600"/>
              </a:spcBef>
              <a:spcAft>
                <a:spcPts val="0"/>
              </a:spcAft>
              <a:buNone/>
            </a:pPr>
            <a:r>
              <a:rPr b="1" lang="en">
                <a:solidFill>
                  <a:schemeClr val="lt2"/>
                </a:solidFill>
              </a:rPr>
              <a:t>Cons:</a:t>
            </a:r>
            <a:endParaRPr b="1">
              <a:solidFill>
                <a:schemeClr val="lt2"/>
              </a:solidFill>
            </a:endParaRPr>
          </a:p>
          <a:p>
            <a:pPr indent="-330200" lvl="0" marL="457200" rtl="0" algn="l">
              <a:lnSpc>
                <a:spcPct val="115000"/>
              </a:lnSpc>
              <a:spcBef>
                <a:spcPts val="1600"/>
              </a:spcBef>
              <a:spcAft>
                <a:spcPts val="0"/>
              </a:spcAft>
              <a:buClr>
                <a:srgbClr val="000000"/>
              </a:buClr>
              <a:buSzPts val="1600"/>
              <a:buChar char="●"/>
            </a:pPr>
            <a:r>
              <a:rPr lang="en" sz="1600">
                <a:solidFill>
                  <a:srgbClr val="000000"/>
                </a:solidFill>
              </a:rPr>
              <a:t>Doesn’t offer instant gratification like applying online</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Results might take some time 	</a:t>
            </a:r>
            <a:endParaRPr b="1" sz="1600">
              <a:solidFill>
                <a:srgbClr val="000000"/>
              </a:solidFill>
            </a:endParaRPr>
          </a:p>
        </p:txBody>
      </p:sp>
      <p:sp>
        <p:nvSpPr>
          <p:cNvPr id="1262" name="Google Shape;1262;p167"/>
          <p:cNvSpPr txBox="1"/>
          <p:nvPr>
            <p:ph idx="4294967295"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8"/>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2HJS Method </a:t>
            </a:r>
            <a:endParaRPr b="0" sz="1600">
              <a:solidFill>
                <a:schemeClr val="dk2"/>
              </a:solidFill>
            </a:endParaRPr>
          </a:p>
        </p:txBody>
      </p:sp>
      <p:sp>
        <p:nvSpPr>
          <p:cNvPr id="1268" name="Google Shape;1268;p168"/>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1600"/>
              </a:spcBef>
              <a:spcAft>
                <a:spcPts val="0"/>
              </a:spcAft>
              <a:buClr>
                <a:srgbClr val="000000"/>
              </a:buClr>
              <a:buSzPts val="1800"/>
              <a:buChar char="●"/>
            </a:pPr>
            <a:r>
              <a:rPr b="1" lang="en">
                <a:solidFill>
                  <a:srgbClr val="000000"/>
                </a:solidFill>
              </a:rPr>
              <a:t>Prioritize</a:t>
            </a:r>
            <a:r>
              <a:rPr lang="en">
                <a:solidFill>
                  <a:srgbClr val="000000"/>
                </a:solidFill>
              </a:rPr>
              <a:t> target employers (LAMP List)</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b="1" lang="en">
                <a:solidFill>
                  <a:srgbClr val="000000"/>
                </a:solidFill>
              </a:rPr>
              <a:t>Contact</a:t>
            </a:r>
            <a:r>
              <a:rPr lang="en">
                <a:solidFill>
                  <a:srgbClr val="000000"/>
                </a:solidFill>
              </a:rPr>
              <a:t> target employers (Outreach)</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b="1" lang="en">
                <a:solidFill>
                  <a:srgbClr val="000000"/>
                </a:solidFill>
              </a:rPr>
              <a:t>Convince</a:t>
            </a:r>
            <a:r>
              <a:rPr lang="en">
                <a:solidFill>
                  <a:srgbClr val="000000"/>
                </a:solidFill>
              </a:rPr>
              <a:t> new advocates to provide internal referrals (Informational Interviews)</a:t>
            </a:r>
            <a:endParaRPr>
              <a:solidFill>
                <a:srgbClr val="000000"/>
              </a:solidFill>
            </a:endParaRPr>
          </a:p>
          <a:p>
            <a:pPr indent="0" lvl="0" marL="0" rtl="0" algn="l">
              <a:lnSpc>
                <a:spcPct val="115000"/>
              </a:lnSpc>
              <a:spcBef>
                <a:spcPts val="1600"/>
              </a:spcBef>
              <a:spcAft>
                <a:spcPts val="0"/>
              </a:spcAft>
              <a:buNone/>
            </a:pPr>
            <a:r>
              <a:t/>
            </a:r>
            <a:endParaRPr>
              <a:solidFill>
                <a:srgbClr val="000000"/>
              </a:solidFill>
            </a:endParaRPr>
          </a:p>
        </p:txBody>
      </p:sp>
      <p:sp>
        <p:nvSpPr>
          <p:cNvPr id="1269" name="Google Shape;1269;p168"/>
          <p:cNvSpPr txBox="1"/>
          <p:nvPr>
            <p:ph idx="4294967295"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69"/>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LAMP List Overview</a:t>
            </a:r>
            <a:endParaRPr>
              <a:solidFill>
                <a:schemeClr val="dk2"/>
              </a:solidFill>
            </a:endParaRPr>
          </a:p>
        </p:txBody>
      </p:sp>
      <p:sp>
        <p:nvSpPr>
          <p:cNvPr id="1275" name="Google Shape;1275;p169"/>
          <p:cNvSpPr/>
          <p:nvPr/>
        </p:nvSpPr>
        <p:spPr>
          <a:xfrm>
            <a:off x="0" y="1206075"/>
            <a:ext cx="9144000" cy="65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9"/>
          <p:cNvSpPr/>
          <p:nvPr/>
        </p:nvSpPr>
        <p:spPr>
          <a:xfrm>
            <a:off x="0" y="1864384"/>
            <a:ext cx="9144000" cy="6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9"/>
          <p:cNvSpPr/>
          <p:nvPr/>
        </p:nvSpPr>
        <p:spPr>
          <a:xfrm>
            <a:off x="100" y="2522692"/>
            <a:ext cx="9144000" cy="65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9"/>
          <p:cNvSpPr/>
          <p:nvPr/>
        </p:nvSpPr>
        <p:spPr>
          <a:xfrm>
            <a:off x="0" y="3181001"/>
            <a:ext cx="9144000" cy="658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9"/>
          <p:cNvSpPr/>
          <p:nvPr/>
        </p:nvSpPr>
        <p:spPr>
          <a:xfrm>
            <a:off x="100" y="3839301"/>
            <a:ext cx="9144000" cy="658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9"/>
          <p:cNvSpPr txBox="1"/>
          <p:nvPr/>
        </p:nvSpPr>
        <p:spPr>
          <a:xfrm>
            <a:off x="1018725" y="1248650"/>
            <a:ext cx="810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List of Employers: </a:t>
            </a:r>
            <a:r>
              <a:rPr lang="en">
                <a:solidFill>
                  <a:srgbClr val="FFFFFF"/>
                </a:solidFill>
                <a:latin typeface="Proxima Nova"/>
                <a:ea typeface="Proxima Nova"/>
                <a:cs typeface="Proxima Nova"/>
                <a:sym typeface="Proxima Nova"/>
              </a:rPr>
              <a:t>Dream employes, employers who have hired alumni, employers with current postings, and trending employers</a:t>
            </a:r>
            <a:endParaRPr>
              <a:solidFill>
                <a:srgbClr val="FFFFFF"/>
              </a:solidFill>
              <a:latin typeface="Proxima Nova"/>
              <a:ea typeface="Proxima Nova"/>
              <a:cs typeface="Proxima Nova"/>
              <a:sym typeface="Proxima Nova"/>
            </a:endParaRPr>
          </a:p>
        </p:txBody>
      </p:sp>
      <p:sp>
        <p:nvSpPr>
          <p:cNvPr id="1281" name="Google Shape;1281;p169"/>
          <p:cNvSpPr txBox="1"/>
          <p:nvPr/>
        </p:nvSpPr>
        <p:spPr>
          <a:xfrm>
            <a:off x="457300" y="1134975"/>
            <a:ext cx="364500" cy="8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Bebas Neue"/>
                <a:ea typeface="Bebas Neue"/>
                <a:cs typeface="Bebas Neue"/>
                <a:sym typeface="Bebas Neue"/>
              </a:rPr>
              <a:t>L</a:t>
            </a:r>
            <a:endParaRPr b="1" sz="4000">
              <a:solidFill>
                <a:srgbClr val="FFFFFF"/>
              </a:solidFill>
              <a:latin typeface="Bebas Neue"/>
              <a:ea typeface="Bebas Neue"/>
              <a:cs typeface="Bebas Neue"/>
              <a:sym typeface="Bebas Neue"/>
            </a:endParaRPr>
          </a:p>
        </p:txBody>
      </p:sp>
      <p:sp>
        <p:nvSpPr>
          <p:cNvPr id="1282" name="Google Shape;1282;p169"/>
          <p:cNvSpPr txBox="1"/>
          <p:nvPr/>
        </p:nvSpPr>
        <p:spPr>
          <a:xfrm>
            <a:off x="1018725" y="1981800"/>
            <a:ext cx="84111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Advocates/Alumni: </a:t>
            </a:r>
            <a:r>
              <a:rPr lang="en">
                <a:solidFill>
                  <a:srgbClr val="FFFFFF"/>
                </a:solidFill>
                <a:latin typeface="Proxima Nova"/>
                <a:ea typeface="Proxima Nova"/>
                <a:cs typeface="Proxima Nova"/>
                <a:sym typeface="Proxima Nova"/>
              </a:rPr>
              <a:t>Do you have connections at this company already? (Yes/No)</a:t>
            </a:r>
            <a:endParaRPr>
              <a:solidFill>
                <a:srgbClr val="FFFFFF"/>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
        <p:nvSpPr>
          <p:cNvPr id="1283" name="Google Shape;1283;p169"/>
          <p:cNvSpPr txBox="1"/>
          <p:nvPr/>
        </p:nvSpPr>
        <p:spPr>
          <a:xfrm>
            <a:off x="457300" y="1755850"/>
            <a:ext cx="3645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Bebas Neue"/>
                <a:ea typeface="Bebas Neue"/>
                <a:cs typeface="Bebas Neue"/>
                <a:sym typeface="Bebas Neue"/>
              </a:rPr>
              <a:t>A</a:t>
            </a:r>
            <a:endParaRPr b="1" sz="4000">
              <a:solidFill>
                <a:srgbClr val="FFFFFF"/>
              </a:solidFill>
              <a:latin typeface="Bebas Neue"/>
              <a:ea typeface="Bebas Neue"/>
              <a:cs typeface="Bebas Neue"/>
              <a:sym typeface="Bebas Neue"/>
            </a:endParaRPr>
          </a:p>
        </p:txBody>
      </p:sp>
      <p:sp>
        <p:nvSpPr>
          <p:cNvPr id="1284" name="Google Shape;1284;p169"/>
          <p:cNvSpPr txBox="1"/>
          <p:nvPr/>
        </p:nvSpPr>
        <p:spPr>
          <a:xfrm>
            <a:off x="1018725" y="2654575"/>
            <a:ext cx="810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Motivation: </a:t>
            </a:r>
            <a:r>
              <a:rPr lang="en">
                <a:latin typeface="Proxima Nova"/>
                <a:ea typeface="Proxima Nova"/>
                <a:cs typeface="Proxima Nova"/>
                <a:sym typeface="Proxima Nova"/>
              </a:rPr>
              <a:t>On a scale of 0-3, how excited are you about this company/role?</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
        <p:nvSpPr>
          <p:cNvPr id="1285" name="Google Shape;1285;p169"/>
          <p:cNvSpPr txBox="1"/>
          <p:nvPr/>
        </p:nvSpPr>
        <p:spPr>
          <a:xfrm>
            <a:off x="457300" y="2451588"/>
            <a:ext cx="364500" cy="8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FFFFFF"/>
                </a:solidFill>
                <a:latin typeface="Bebas Neue"/>
                <a:ea typeface="Bebas Neue"/>
                <a:cs typeface="Bebas Neue"/>
                <a:sym typeface="Bebas Neue"/>
              </a:rPr>
              <a:t>M</a:t>
            </a:r>
            <a:endParaRPr b="1" sz="4000">
              <a:solidFill>
                <a:srgbClr val="FFFFFF"/>
              </a:solidFill>
              <a:latin typeface="Bebas Neue"/>
              <a:ea typeface="Bebas Neue"/>
              <a:cs typeface="Bebas Neue"/>
              <a:sym typeface="Bebas Neue"/>
            </a:endParaRPr>
          </a:p>
        </p:txBody>
      </p:sp>
      <p:sp>
        <p:nvSpPr>
          <p:cNvPr id="1286" name="Google Shape;1286;p169"/>
          <p:cNvSpPr txBox="1"/>
          <p:nvPr/>
        </p:nvSpPr>
        <p:spPr>
          <a:xfrm>
            <a:off x="1018725" y="3294613"/>
            <a:ext cx="841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Postings: </a:t>
            </a:r>
            <a:r>
              <a:rPr lang="en">
                <a:latin typeface="Proxima Nova"/>
                <a:ea typeface="Proxima Nova"/>
                <a:cs typeface="Proxima Nova"/>
                <a:sym typeface="Proxima Nova"/>
              </a:rPr>
              <a:t>How many postings does this company have?</a:t>
            </a:r>
            <a:endParaRPr>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
        <p:nvSpPr>
          <p:cNvPr id="1287" name="Google Shape;1287;p169"/>
          <p:cNvSpPr txBox="1"/>
          <p:nvPr/>
        </p:nvSpPr>
        <p:spPr>
          <a:xfrm>
            <a:off x="457300" y="3126713"/>
            <a:ext cx="3645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Bebas Neue"/>
                <a:ea typeface="Bebas Neue"/>
                <a:cs typeface="Bebas Neue"/>
                <a:sym typeface="Bebas Neue"/>
              </a:rPr>
              <a:t>P</a:t>
            </a:r>
            <a:endParaRPr b="1" sz="4000">
              <a:solidFill>
                <a:srgbClr val="FFFFFF"/>
              </a:solidFill>
              <a:latin typeface="Bebas Neue"/>
              <a:ea typeface="Bebas Neue"/>
              <a:cs typeface="Bebas Neue"/>
              <a:sym typeface="Bebas Neue"/>
            </a:endParaRPr>
          </a:p>
        </p:txBody>
      </p:sp>
      <p:sp>
        <p:nvSpPr>
          <p:cNvPr id="1288" name="Google Shape;1288;p169"/>
          <p:cNvSpPr txBox="1"/>
          <p:nvPr/>
        </p:nvSpPr>
        <p:spPr>
          <a:xfrm>
            <a:off x="1018725" y="3839288"/>
            <a:ext cx="841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Sorting Your List: </a:t>
            </a:r>
            <a:r>
              <a:rPr lang="en">
                <a:latin typeface="Proxima Nova"/>
                <a:ea typeface="Proxima Nova"/>
                <a:cs typeface="Proxima Nova"/>
                <a:sym typeface="Proxima Nova"/>
              </a:rPr>
              <a:t>Sort first by Motivation (largest to smallest or Z to A), then by Postings (largest to smallest or Z to A), then by Advocacy (Z to A)</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latin typeface="Proxima Nova"/>
              <a:ea typeface="Proxima Nova"/>
              <a:cs typeface="Proxima Nova"/>
              <a:sym typeface="Proxima Nova"/>
            </a:endParaRPr>
          </a:p>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FFFF"/>
              </a:solidFill>
              <a:latin typeface="Proxima Nova"/>
              <a:ea typeface="Proxima Nova"/>
              <a:cs typeface="Proxima Nova"/>
              <a:sym typeface="Proxima Nova"/>
            </a:endParaRPr>
          </a:p>
        </p:txBody>
      </p:sp>
      <p:sp>
        <p:nvSpPr>
          <p:cNvPr id="1289" name="Google Shape;1289;p169"/>
          <p:cNvSpPr/>
          <p:nvPr/>
        </p:nvSpPr>
        <p:spPr>
          <a:xfrm>
            <a:off x="521300" y="4497600"/>
            <a:ext cx="8622600" cy="658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Next Steps:</a:t>
            </a:r>
            <a:r>
              <a:rPr lang="en" sz="1800">
                <a:latin typeface="Proxima Nova"/>
                <a:ea typeface="Proxima Nova"/>
                <a:cs typeface="Proxima Nova"/>
                <a:sym typeface="Proxima Nova"/>
              </a:rPr>
              <a:t> Outreach and Informational Interviewing</a:t>
            </a:r>
            <a:endParaRPr sz="1800">
              <a:latin typeface="Proxima Nova"/>
              <a:ea typeface="Proxima Nova"/>
              <a:cs typeface="Proxima Nova"/>
              <a:sym typeface="Proxima Nova"/>
            </a:endParaRPr>
          </a:p>
        </p:txBody>
      </p:sp>
      <p:sp>
        <p:nvSpPr>
          <p:cNvPr id="1290" name="Google Shape;1290;p169"/>
          <p:cNvSpPr/>
          <p:nvPr/>
        </p:nvSpPr>
        <p:spPr>
          <a:xfrm>
            <a:off x="457300" y="3934650"/>
            <a:ext cx="364500" cy="436800"/>
          </a:xfrm>
          <a:prstGeom prst="star5">
            <a:avLst>
              <a:gd fmla="val 19098" name="adj"/>
              <a:gd fmla="val 105146" name="hf"/>
              <a:gd fmla="val 110557"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7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Pre-work: </a:t>
            </a:r>
            <a:r>
              <a:rPr lang="en" u="sng">
                <a:solidFill>
                  <a:schemeClr val="hlink"/>
                </a:solidFill>
                <a:hlinkClick r:id="rId3"/>
              </a:rPr>
              <a:t>Employer List</a:t>
            </a:r>
            <a:endParaRPr/>
          </a:p>
        </p:txBody>
      </p:sp>
      <p:sp>
        <p:nvSpPr>
          <p:cNvPr id="1296" name="Google Shape;1296;p17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pic>
        <p:nvPicPr>
          <p:cNvPr id="1297" name="Google Shape;1297;p170"/>
          <p:cNvPicPr preferRelativeResize="0"/>
          <p:nvPr/>
        </p:nvPicPr>
        <p:blipFill>
          <a:blip r:embed="rId4">
            <a:alphaModFix/>
          </a:blip>
          <a:stretch>
            <a:fillRect/>
          </a:stretch>
        </p:blipFill>
        <p:spPr>
          <a:xfrm>
            <a:off x="2096488" y="929275"/>
            <a:ext cx="4951019" cy="37074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71"/>
          <p:cNvSpPr txBox="1"/>
          <p:nvPr>
            <p:ph type="title"/>
          </p:nvPr>
        </p:nvSpPr>
        <p:spPr>
          <a:xfrm>
            <a:off x="297625" y="26072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 sz="2000"/>
              <a:t>L</a:t>
            </a:r>
            <a:r>
              <a:rPr lang="en" sz="2000"/>
              <a:t>AMP</a:t>
            </a:r>
            <a:br>
              <a:rPr lang="en"/>
            </a:br>
            <a:r>
              <a:rPr lang="en">
                <a:solidFill>
                  <a:srgbClr val="FF0000"/>
                </a:solidFill>
              </a:rPr>
              <a:t>Creating the List of Employers (40+) - 5 min</a:t>
            </a:r>
            <a:endParaRPr>
              <a:solidFill>
                <a:srgbClr val="FF0000"/>
              </a:solidFill>
            </a:endParaRPr>
          </a:p>
        </p:txBody>
      </p:sp>
      <p:sp>
        <p:nvSpPr>
          <p:cNvPr id="1303" name="Google Shape;1303;p171"/>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342900" lvl="0" marL="457200" rtl="0" algn="l">
              <a:spcBef>
                <a:spcPts val="1600"/>
              </a:spcBef>
              <a:spcAft>
                <a:spcPts val="0"/>
              </a:spcAft>
              <a:buSzPts val="1800"/>
              <a:buChar char="●"/>
            </a:pPr>
            <a:r>
              <a:rPr lang="en"/>
              <a:t>Your “Dream Employers” </a:t>
            </a:r>
            <a:endParaRPr/>
          </a:p>
          <a:p>
            <a:pPr indent="-342900" lvl="0" marL="457200" rtl="0" algn="l">
              <a:spcBef>
                <a:spcPts val="0"/>
              </a:spcBef>
              <a:spcAft>
                <a:spcPts val="0"/>
              </a:spcAft>
              <a:buSzPts val="1800"/>
              <a:buChar char="●"/>
            </a:pPr>
            <a:r>
              <a:rPr lang="en"/>
              <a:t>Employers who hire GA graduates</a:t>
            </a:r>
            <a:endParaRPr/>
          </a:p>
          <a:p>
            <a:pPr indent="-342900" lvl="0" marL="457200" rtl="0" algn="l">
              <a:spcBef>
                <a:spcPts val="0"/>
              </a:spcBef>
              <a:spcAft>
                <a:spcPts val="0"/>
              </a:spcAft>
              <a:buSzPts val="1800"/>
              <a:buChar char="●"/>
            </a:pPr>
            <a:r>
              <a:rPr lang="en"/>
              <a:t>Employers who hire your alma mater graduates</a:t>
            </a:r>
            <a:endParaRPr/>
          </a:p>
          <a:p>
            <a:pPr indent="-342900" lvl="0" marL="457200" rtl="0" algn="l">
              <a:spcBef>
                <a:spcPts val="0"/>
              </a:spcBef>
              <a:spcAft>
                <a:spcPts val="0"/>
              </a:spcAft>
              <a:buSzPts val="1800"/>
              <a:buChar char="●"/>
            </a:pPr>
            <a:r>
              <a:rPr lang="en"/>
              <a:t>Who have current, relevant job postings</a:t>
            </a:r>
            <a:endParaRPr/>
          </a:p>
          <a:p>
            <a:pPr indent="-342900" lvl="0" marL="457200" rtl="0" algn="l">
              <a:spcBef>
                <a:spcPts val="0"/>
              </a:spcBef>
              <a:spcAft>
                <a:spcPts val="0"/>
              </a:spcAft>
              <a:buSzPts val="1800"/>
              <a:buChar char="●"/>
            </a:pPr>
            <a:r>
              <a:rPr lang="en"/>
              <a:t>Trending employers (those doing interesting things)</a:t>
            </a:r>
            <a:endParaRPr/>
          </a:p>
          <a:p>
            <a:pPr indent="-342900" lvl="0" marL="457200" rtl="0" algn="l">
              <a:spcBef>
                <a:spcPts val="0"/>
              </a:spcBef>
              <a:spcAft>
                <a:spcPts val="0"/>
              </a:spcAft>
              <a:buSzPts val="1800"/>
              <a:buChar char="●"/>
            </a:pPr>
            <a:r>
              <a:rPr lang="en"/>
              <a:t>“Top 10 list” in your city </a:t>
            </a:r>
            <a:endParaRPr/>
          </a:p>
          <a:p>
            <a:pPr indent="0" lvl="0" marL="0" rtl="0" algn="l">
              <a:spcBef>
                <a:spcPts val="1600"/>
              </a:spcBef>
              <a:spcAft>
                <a:spcPts val="0"/>
              </a:spcAft>
              <a:buNone/>
            </a:pPr>
            <a:r>
              <a:rPr b="1" lang="en"/>
              <a:t>Think beyond the big brand employers. Small and medium size companies employ almost 90%. </a:t>
            </a:r>
            <a:endParaRPr b="1"/>
          </a:p>
          <a:p>
            <a:pPr indent="0" lvl="0" marL="0" rtl="0" algn="l">
              <a:spcBef>
                <a:spcPts val="1600"/>
              </a:spcBef>
              <a:spcAft>
                <a:spcPts val="0"/>
              </a:spcAft>
              <a:buNone/>
            </a:pPr>
            <a:r>
              <a:t/>
            </a:r>
            <a:endParaRPr b="1"/>
          </a:p>
        </p:txBody>
      </p:sp>
      <p:sp>
        <p:nvSpPr>
          <p:cNvPr id="1304" name="Google Shape;1304;p17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72"/>
          <p:cNvSpPr txBox="1"/>
          <p:nvPr>
            <p:ph type="title"/>
          </p:nvPr>
        </p:nvSpPr>
        <p:spPr>
          <a:xfrm>
            <a:off x="297625" y="80299"/>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sz="2000">
                <a:solidFill>
                  <a:schemeClr val="dk1"/>
                </a:solidFill>
              </a:rPr>
              <a:t>L</a:t>
            </a:r>
            <a:r>
              <a:rPr b="1" lang="en" sz="2000">
                <a:solidFill>
                  <a:schemeClr val="dk1"/>
                </a:solidFill>
              </a:rPr>
              <a:t>A</a:t>
            </a:r>
            <a:r>
              <a:rPr lang="en" sz="2000">
                <a:solidFill>
                  <a:schemeClr val="dk1"/>
                </a:solidFill>
              </a:rPr>
              <a:t>MP</a:t>
            </a:r>
            <a:br>
              <a:rPr lang="en" sz="2000">
                <a:solidFill>
                  <a:schemeClr val="dk1"/>
                </a:solidFill>
              </a:rPr>
            </a:br>
            <a:r>
              <a:rPr lang="en">
                <a:solidFill>
                  <a:srgbClr val="FF0000"/>
                </a:solidFill>
              </a:rPr>
              <a:t>Alumni/Advocates Column - 5 mins</a:t>
            </a:r>
            <a:endParaRPr>
              <a:solidFill>
                <a:srgbClr val="FF0000"/>
              </a:solidFill>
            </a:endParaRPr>
          </a:p>
        </p:txBody>
      </p:sp>
      <p:sp>
        <p:nvSpPr>
          <p:cNvPr id="1310" name="Google Shape;1310;p172"/>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Enter Y or N</a:t>
            </a:r>
            <a:endParaRPr/>
          </a:p>
          <a:p>
            <a:pPr indent="-342900" lvl="0" marL="457200" rtl="0" algn="l">
              <a:spcBef>
                <a:spcPts val="1600"/>
              </a:spcBef>
              <a:spcAft>
                <a:spcPts val="0"/>
              </a:spcAft>
              <a:buSzPts val="1800"/>
              <a:buAutoNum type="arabicPeriod"/>
            </a:pPr>
            <a:r>
              <a:rPr lang="en"/>
              <a:t>Use LinkedIn custom search</a:t>
            </a:r>
            <a:endParaRPr/>
          </a:p>
          <a:p>
            <a:pPr indent="-342900" lvl="1" marL="914400" rtl="0" algn="l">
              <a:spcBef>
                <a:spcPts val="0"/>
              </a:spcBef>
              <a:spcAft>
                <a:spcPts val="0"/>
              </a:spcAft>
              <a:buSzPts val="1800"/>
              <a:buAutoNum type="alphaLcPeriod"/>
            </a:pPr>
            <a:r>
              <a:rPr lang="en"/>
              <a:t>Schools field: “General Assembly”</a:t>
            </a:r>
            <a:endParaRPr/>
          </a:p>
          <a:p>
            <a:pPr indent="-342900" lvl="1" marL="914400" rtl="0" algn="l">
              <a:spcBef>
                <a:spcPts val="0"/>
              </a:spcBef>
              <a:spcAft>
                <a:spcPts val="0"/>
              </a:spcAft>
              <a:buSzPts val="1800"/>
              <a:buAutoNum type="alphaLcPeriod"/>
            </a:pPr>
            <a:r>
              <a:rPr lang="en"/>
              <a:t>Current Companies field: Enter each employer name</a:t>
            </a:r>
            <a:endParaRPr/>
          </a:p>
          <a:p>
            <a:pPr indent="-342900" lvl="0" marL="457200" rtl="0" algn="l">
              <a:spcBef>
                <a:spcPts val="0"/>
              </a:spcBef>
              <a:spcAft>
                <a:spcPts val="0"/>
              </a:spcAft>
              <a:buSzPts val="1800"/>
              <a:buAutoNum type="arabicPeriod"/>
            </a:pPr>
            <a:r>
              <a:rPr lang="en"/>
              <a:t>Repeat step 1 with your “alma mater” in the school field</a:t>
            </a:r>
            <a:endParaRPr/>
          </a:p>
          <a:p>
            <a:pPr indent="-342900" lvl="0" marL="457200" rtl="0" algn="l">
              <a:spcBef>
                <a:spcPts val="0"/>
              </a:spcBef>
              <a:spcAft>
                <a:spcPts val="0"/>
              </a:spcAft>
              <a:buSzPts val="1800"/>
              <a:buAutoNum type="arabicPeriod"/>
            </a:pPr>
            <a:r>
              <a:rPr lang="en"/>
              <a:t>Do friends or family work there?</a:t>
            </a:r>
            <a:endParaRPr/>
          </a:p>
          <a:p>
            <a:pPr indent="-342900" lvl="0" marL="457200" rtl="0" algn="l">
              <a:spcBef>
                <a:spcPts val="0"/>
              </a:spcBef>
              <a:spcAft>
                <a:spcPts val="0"/>
              </a:spcAft>
              <a:buSzPts val="1800"/>
              <a:buAutoNum type="arabicPeriod"/>
            </a:pPr>
            <a:r>
              <a:rPr lang="en"/>
              <a:t>Do previous colleagues work there?</a:t>
            </a:r>
            <a:endParaRPr/>
          </a:p>
          <a:p>
            <a:pPr indent="-342900" lvl="0" marL="457200" rtl="0" algn="l">
              <a:spcBef>
                <a:spcPts val="0"/>
              </a:spcBef>
              <a:spcAft>
                <a:spcPts val="0"/>
              </a:spcAft>
              <a:buSzPts val="1800"/>
              <a:buAutoNum type="arabicPeriod"/>
            </a:pPr>
            <a:r>
              <a:rPr lang="en"/>
              <a:t>Did your teachers, professors, instructors, coach work there?</a:t>
            </a: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p:txBody>
      </p:sp>
      <p:sp>
        <p:nvSpPr>
          <p:cNvPr id="1311" name="Google Shape;1311;p17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73"/>
          <p:cNvSpPr txBox="1"/>
          <p:nvPr>
            <p:ph type="title"/>
          </p:nvPr>
        </p:nvSpPr>
        <p:spPr>
          <a:xfrm>
            <a:off x="297625" y="184399"/>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sz="2000"/>
              <a:t>LA</a:t>
            </a:r>
            <a:r>
              <a:rPr b="1" lang="en" sz="2000"/>
              <a:t>M</a:t>
            </a:r>
            <a:r>
              <a:rPr lang="en" sz="2000"/>
              <a:t>P</a:t>
            </a:r>
            <a:br>
              <a:rPr lang="en"/>
            </a:br>
            <a:r>
              <a:rPr lang="en">
                <a:solidFill>
                  <a:srgbClr val="FF0000"/>
                </a:solidFill>
              </a:rPr>
              <a:t>Motivation Column - 5 mins</a:t>
            </a:r>
            <a:endParaRPr>
              <a:solidFill>
                <a:srgbClr val="FF0000"/>
              </a:solidFill>
            </a:endParaRPr>
          </a:p>
        </p:txBody>
      </p:sp>
      <p:sp>
        <p:nvSpPr>
          <p:cNvPr id="1317" name="Google Shape;1317;p173"/>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Scale of 0-3</a:t>
            </a:r>
            <a:endParaRPr/>
          </a:p>
          <a:p>
            <a:pPr indent="-342900" lvl="0" marL="457200" rtl="0" algn="l">
              <a:spcBef>
                <a:spcPts val="1600"/>
              </a:spcBef>
              <a:spcAft>
                <a:spcPts val="0"/>
              </a:spcAft>
              <a:buSzPts val="1800"/>
              <a:buAutoNum type="arabicPeriod"/>
            </a:pPr>
            <a:r>
              <a:rPr lang="en"/>
              <a:t>Favorites - 3</a:t>
            </a:r>
            <a:endParaRPr/>
          </a:p>
          <a:p>
            <a:pPr indent="-342900" lvl="0" marL="457200" rtl="0" algn="l">
              <a:spcBef>
                <a:spcPts val="0"/>
              </a:spcBef>
              <a:spcAft>
                <a:spcPts val="0"/>
              </a:spcAft>
              <a:buSzPts val="1800"/>
              <a:buAutoNum type="arabicPeriod"/>
            </a:pPr>
            <a:r>
              <a:rPr lang="en"/>
              <a:t>Good/Sure - 2</a:t>
            </a:r>
            <a:endParaRPr/>
          </a:p>
          <a:p>
            <a:pPr indent="-342900" lvl="0" marL="457200" rtl="0" algn="l">
              <a:spcBef>
                <a:spcPts val="0"/>
              </a:spcBef>
              <a:spcAft>
                <a:spcPts val="0"/>
              </a:spcAft>
              <a:buSzPts val="1800"/>
              <a:buAutoNum type="arabicPeriod"/>
            </a:pPr>
            <a:r>
              <a:rPr lang="en"/>
              <a:t>Low-tier - 1</a:t>
            </a:r>
            <a:endParaRPr/>
          </a:p>
          <a:p>
            <a:pPr indent="-342900" lvl="0" marL="457200" rtl="0" algn="l">
              <a:spcBef>
                <a:spcPts val="0"/>
              </a:spcBef>
              <a:spcAft>
                <a:spcPts val="0"/>
              </a:spcAft>
              <a:buSzPts val="1800"/>
              <a:buAutoNum type="arabicPeriod"/>
            </a:pPr>
            <a:r>
              <a:rPr lang="en"/>
              <a:t>No information or Opinion - 0</a:t>
            </a:r>
            <a:br>
              <a:rPr lang="en"/>
            </a:br>
            <a:endParaRPr/>
          </a:p>
        </p:txBody>
      </p:sp>
      <p:sp>
        <p:nvSpPr>
          <p:cNvPr id="1318" name="Google Shape;1318;p17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74"/>
          <p:cNvSpPr txBox="1"/>
          <p:nvPr>
            <p:ph type="title"/>
          </p:nvPr>
        </p:nvSpPr>
        <p:spPr>
          <a:xfrm>
            <a:off x="297625" y="108049"/>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sz="2000"/>
              <a:t>LAM</a:t>
            </a:r>
            <a:r>
              <a:rPr b="1" lang="en" sz="2000"/>
              <a:t>P</a:t>
            </a:r>
            <a:br>
              <a:rPr lang="en"/>
            </a:br>
            <a:r>
              <a:rPr lang="en">
                <a:solidFill>
                  <a:srgbClr val="FF0000"/>
                </a:solidFill>
              </a:rPr>
              <a:t>Posting Column - 5 mins </a:t>
            </a:r>
            <a:endParaRPr>
              <a:solidFill>
                <a:srgbClr val="FF0000"/>
              </a:solidFill>
            </a:endParaRPr>
          </a:p>
        </p:txBody>
      </p:sp>
      <p:sp>
        <p:nvSpPr>
          <p:cNvPr id="1324" name="Google Shape;1324;p174"/>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Which employers have active, relevant job postings?</a:t>
            </a:r>
            <a:br>
              <a:rPr lang="en"/>
            </a:br>
            <a:r>
              <a:rPr lang="en"/>
              <a:t>Go to Indeed.com and search employer name and keywords in “What field”</a:t>
            </a:r>
            <a:br>
              <a:rPr lang="en"/>
            </a:br>
            <a:endParaRPr/>
          </a:p>
          <a:p>
            <a:pPr indent="-342900" lvl="0" marL="457200" rtl="0" algn="l">
              <a:spcBef>
                <a:spcPts val="1600"/>
              </a:spcBef>
              <a:spcAft>
                <a:spcPts val="0"/>
              </a:spcAft>
              <a:buSzPts val="1800"/>
              <a:buChar char="●"/>
            </a:pPr>
            <a:r>
              <a:rPr lang="en"/>
              <a:t>Relevant results - 3</a:t>
            </a:r>
            <a:endParaRPr/>
          </a:p>
          <a:p>
            <a:pPr indent="-342900" lvl="0" marL="457200" rtl="0" algn="l">
              <a:spcBef>
                <a:spcPts val="0"/>
              </a:spcBef>
              <a:spcAft>
                <a:spcPts val="0"/>
              </a:spcAft>
              <a:buSzPts val="1800"/>
              <a:buChar char="●"/>
            </a:pPr>
            <a:r>
              <a:rPr lang="en"/>
              <a:t>Employer has job postings - 2</a:t>
            </a:r>
            <a:endParaRPr/>
          </a:p>
          <a:p>
            <a:pPr indent="-342900" lvl="0" marL="457200" rtl="0" algn="l">
              <a:spcBef>
                <a:spcPts val="0"/>
              </a:spcBef>
              <a:spcAft>
                <a:spcPts val="0"/>
              </a:spcAft>
              <a:buSzPts val="1800"/>
              <a:buChar char="●"/>
            </a:pPr>
            <a:r>
              <a:rPr lang="en"/>
              <a:t>No results or irrelevant results - 1</a:t>
            </a:r>
            <a:endParaRPr/>
          </a:p>
        </p:txBody>
      </p:sp>
      <p:sp>
        <p:nvSpPr>
          <p:cNvPr id="1325" name="Google Shape;1325;p17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75"/>
          <p:cNvSpPr txBox="1"/>
          <p:nvPr>
            <p:ph type="title"/>
          </p:nvPr>
        </p:nvSpPr>
        <p:spPr>
          <a:xfrm>
            <a:off x="320275" y="51757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a:solidFill>
                  <a:srgbClr val="FF0000"/>
                </a:solidFill>
              </a:rPr>
              <a:t>Sorting your list</a:t>
            </a:r>
            <a:endParaRPr>
              <a:solidFill>
                <a:srgbClr val="FF0000"/>
              </a:solidFill>
            </a:endParaRPr>
          </a:p>
        </p:txBody>
      </p:sp>
      <p:sp>
        <p:nvSpPr>
          <p:cNvPr id="1331" name="Google Shape;1331;p175"/>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Highlight your list and sort in this manner</a:t>
            </a:r>
            <a:br>
              <a:rPr lang="en"/>
            </a:br>
            <a:r>
              <a:rPr lang="en" sz="1700"/>
              <a:t>(</a:t>
            </a:r>
            <a:r>
              <a:rPr lang="en" sz="1500"/>
              <a:t>In Google spreadsheet, first select the small box above row 1 and beside column A, then go to Data tab → Sort Range → Advanced Range Sorting Options → check “Data has header row”)</a:t>
            </a:r>
            <a:endParaRPr sz="1500"/>
          </a:p>
          <a:p>
            <a:pPr indent="-336550" lvl="0" marL="457200" rtl="0" algn="l">
              <a:spcBef>
                <a:spcPts val="1600"/>
              </a:spcBef>
              <a:spcAft>
                <a:spcPts val="0"/>
              </a:spcAft>
              <a:buSzPts val="1700"/>
              <a:buAutoNum type="arabicPeriod"/>
            </a:pPr>
            <a:r>
              <a:rPr lang="en" sz="1700"/>
              <a:t>Sort first by Motivation (largest to smallest or Z to A)</a:t>
            </a:r>
            <a:endParaRPr sz="1700"/>
          </a:p>
          <a:p>
            <a:pPr indent="-336550" lvl="0" marL="457200" rtl="0" algn="l">
              <a:spcBef>
                <a:spcPts val="0"/>
              </a:spcBef>
              <a:spcAft>
                <a:spcPts val="0"/>
              </a:spcAft>
              <a:buSzPts val="1700"/>
              <a:buAutoNum type="arabicPeriod"/>
            </a:pPr>
            <a:r>
              <a:rPr lang="en" sz="1700"/>
              <a:t>Then by Postings (largest to smallest or Z to A)</a:t>
            </a:r>
            <a:endParaRPr sz="1700"/>
          </a:p>
          <a:p>
            <a:pPr indent="-336550" lvl="0" marL="457200" rtl="0" algn="l">
              <a:spcBef>
                <a:spcPts val="0"/>
              </a:spcBef>
              <a:spcAft>
                <a:spcPts val="0"/>
              </a:spcAft>
              <a:buSzPts val="1700"/>
              <a:buAutoNum type="arabicPeriod"/>
            </a:pPr>
            <a:r>
              <a:rPr lang="en" sz="1700"/>
              <a:t>Then by Advocacy (Z to A)</a:t>
            </a:r>
            <a:endParaRPr sz="1700"/>
          </a:p>
          <a:p>
            <a:pPr indent="0" lvl="0" marL="0" rtl="0" algn="l">
              <a:spcBef>
                <a:spcPts val="1600"/>
              </a:spcBef>
              <a:spcAft>
                <a:spcPts val="0"/>
              </a:spcAft>
              <a:buNone/>
            </a:pPr>
            <a:br>
              <a:rPr lang="en"/>
            </a:br>
            <a:br>
              <a:rPr lang="en"/>
            </a:br>
            <a:endParaRPr/>
          </a:p>
          <a:p>
            <a:pPr indent="0" lvl="0" marL="0" rtl="0" algn="l">
              <a:spcBef>
                <a:spcPts val="1600"/>
              </a:spcBef>
              <a:spcAft>
                <a:spcPts val="0"/>
              </a:spcAft>
              <a:buNone/>
            </a:pPr>
            <a:r>
              <a:t/>
            </a:r>
            <a:endParaRPr/>
          </a:p>
        </p:txBody>
      </p:sp>
      <p:sp>
        <p:nvSpPr>
          <p:cNvPr id="1332" name="Google Shape;1332;p17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descr="Networking is a great way to learn and explore professional opportunities. Many people worry that networking is fake or transactional, but when we understand it as asking for directions it's easier to see how it can be authentic and mutually-beneficial. &#10;&#10;Adapted from Stanford's Designing Your Life course &#10;&#10;From the Stanford Life Design Lab: lifedesignlab.stanford.edu&#10;&#10;Find all 6 of our animated shorts on Designing Your Career at: http://bit.ly/2ytXebX" id="1018" name="Google Shape;1018;p140" title="Designing Your Career: The Networking Reframe">
            <a:hlinkClick r:id="rId3"/>
          </p:cNvPr>
          <p:cNvPicPr preferRelativeResize="0"/>
          <p:nvPr/>
        </p:nvPicPr>
        <p:blipFill>
          <a:blip r:embed="rId4">
            <a:alphaModFix/>
          </a:blip>
          <a:stretch>
            <a:fillRect/>
          </a:stretch>
        </p:blipFill>
        <p:spPr>
          <a:xfrm>
            <a:off x="2057400" y="675413"/>
            <a:ext cx="5029200" cy="37926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76"/>
          <p:cNvSpPr txBox="1"/>
          <p:nvPr>
            <p:ph type="title"/>
          </p:nvPr>
        </p:nvSpPr>
        <p:spPr>
          <a:xfrm>
            <a:off x="320275" y="51757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a:solidFill>
                  <a:srgbClr val="FF0000"/>
                </a:solidFill>
              </a:rPr>
              <a:t>Sorting your list</a:t>
            </a:r>
            <a:endParaRPr>
              <a:solidFill>
                <a:srgbClr val="FF0000"/>
              </a:solidFill>
            </a:endParaRPr>
          </a:p>
        </p:txBody>
      </p:sp>
      <p:sp>
        <p:nvSpPr>
          <p:cNvPr id="1338" name="Google Shape;1338;p176"/>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Highlight your list and sort in this manner</a:t>
            </a:r>
            <a:br>
              <a:rPr lang="en"/>
            </a:br>
            <a:r>
              <a:rPr lang="en" sz="1700"/>
              <a:t>(</a:t>
            </a:r>
            <a:r>
              <a:rPr lang="en" sz="1500"/>
              <a:t>In Google spreadsheet, first select the small box above row 1 and beside column A, then go to Data tab → Sort Range → Advanced Range Sorting Options → check “Data has header row”)</a:t>
            </a:r>
            <a:endParaRPr sz="1500"/>
          </a:p>
          <a:p>
            <a:pPr indent="-336550" lvl="0" marL="457200" rtl="0" algn="l">
              <a:spcBef>
                <a:spcPts val="1600"/>
              </a:spcBef>
              <a:spcAft>
                <a:spcPts val="0"/>
              </a:spcAft>
              <a:buSzPts val="1700"/>
              <a:buAutoNum type="arabicPeriod"/>
            </a:pPr>
            <a:r>
              <a:rPr lang="en" sz="1700"/>
              <a:t>Sort first by Motivation (largest to smallest or Z to A)</a:t>
            </a:r>
            <a:endParaRPr sz="1700"/>
          </a:p>
          <a:p>
            <a:pPr indent="-336550" lvl="0" marL="457200" rtl="0" algn="l">
              <a:spcBef>
                <a:spcPts val="0"/>
              </a:spcBef>
              <a:spcAft>
                <a:spcPts val="0"/>
              </a:spcAft>
              <a:buSzPts val="1700"/>
              <a:buAutoNum type="arabicPeriod"/>
            </a:pPr>
            <a:r>
              <a:rPr lang="en" sz="1700"/>
              <a:t>Then by Postings (largest to smallest or Z to A)</a:t>
            </a:r>
            <a:endParaRPr sz="1700"/>
          </a:p>
          <a:p>
            <a:pPr indent="-336550" lvl="0" marL="457200" rtl="0" algn="l">
              <a:spcBef>
                <a:spcPts val="0"/>
              </a:spcBef>
              <a:spcAft>
                <a:spcPts val="0"/>
              </a:spcAft>
              <a:buSzPts val="1700"/>
              <a:buAutoNum type="arabicPeriod"/>
            </a:pPr>
            <a:r>
              <a:rPr lang="en" sz="1700"/>
              <a:t>Then by Advocacy (Z to A)</a:t>
            </a:r>
            <a:endParaRPr sz="1700"/>
          </a:p>
          <a:p>
            <a:pPr indent="0" lvl="0" marL="0" rtl="0" algn="l">
              <a:spcBef>
                <a:spcPts val="1600"/>
              </a:spcBef>
              <a:spcAft>
                <a:spcPts val="0"/>
              </a:spcAft>
              <a:buNone/>
            </a:pPr>
            <a:r>
              <a:rPr b="1" lang="en"/>
              <a:t>Analyse the results. Research and update motivation scores for those in the top 10 with low M scores but high A and P scores.</a:t>
            </a:r>
            <a:br>
              <a:rPr b="1" lang="en"/>
            </a:br>
            <a:r>
              <a:rPr b="1" lang="en"/>
              <a:t> </a:t>
            </a:r>
            <a:br>
              <a:rPr lang="en"/>
            </a:br>
            <a:r>
              <a:rPr lang="en"/>
              <a:t>Now repeat the above steps and evaluate your new top 10 list.</a:t>
            </a:r>
            <a:br>
              <a:rPr lang="en"/>
            </a:br>
            <a:br>
              <a:rPr lang="en"/>
            </a:br>
            <a:endParaRPr/>
          </a:p>
          <a:p>
            <a:pPr indent="0" lvl="0" marL="0" rtl="0" algn="l">
              <a:spcBef>
                <a:spcPts val="1600"/>
              </a:spcBef>
              <a:spcAft>
                <a:spcPts val="0"/>
              </a:spcAft>
              <a:buNone/>
            </a:pPr>
            <a:r>
              <a:t/>
            </a:r>
            <a:endParaRPr/>
          </a:p>
        </p:txBody>
      </p:sp>
      <p:sp>
        <p:nvSpPr>
          <p:cNvPr id="1339" name="Google Shape;1339;p17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7"/>
          <p:cNvSpPr txBox="1"/>
          <p:nvPr>
            <p:ph type="title"/>
          </p:nvPr>
        </p:nvSpPr>
        <p:spPr>
          <a:xfrm>
            <a:off x="297625" y="350974"/>
            <a:ext cx="84075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b="1" lang="en" sz="3600">
                <a:solidFill>
                  <a:srgbClr val="FF0000"/>
                </a:solidFill>
                <a:latin typeface="Proxima Nova"/>
                <a:ea typeface="Proxima Nova"/>
                <a:cs typeface="Proxima Nova"/>
                <a:sym typeface="Proxima Nova"/>
              </a:rPr>
              <a:t>Next</a:t>
            </a:r>
            <a:r>
              <a:rPr lang="en" sz="3600">
                <a:solidFill>
                  <a:srgbClr val="FF0000"/>
                </a:solidFill>
                <a:latin typeface="Proxima Nova"/>
                <a:ea typeface="Proxima Nova"/>
                <a:cs typeface="Proxima Nova"/>
                <a:sym typeface="Proxima Nova"/>
              </a:rPr>
              <a:t>: Contact </a:t>
            </a:r>
            <a:endParaRPr sz="3600">
              <a:solidFill>
                <a:srgbClr val="FF0000"/>
              </a:solidFill>
              <a:latin typeface="Proxima Nova"/>
              <a:ea typeface="Proxima Nova"/>
              <a:cs typeface="Proxima Nova"/>
              <a:sym typeface="Proxima Nova"/>
            </a:endParaRPr>
          </a:p>
        </p:txBody>
      </p:sp>
      <p:sp>
        <p:nvSpPr>
          <p:cNvPr id="1345" name="Google Shape;1345;p177"/>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342900" lvl="0" marL="457200" rtl="0" algn="l">
              <a:spcBef>
                <a:spcPts val="1600"/>
              </a:spcBef>
              <a:spcAft>
                <a:spcPts val="0"/>
              </a:spcAft>
              <a:buSzPts val="1800"/>
              <a:buAutoNum type="arabicPeriod"/>
            </a:pPr>
            <a:r>
              <a:rPr lang="en"/>
              <a:t>Identify 2 contacts at each company in the top 10 list</a:t>
            </a:r>
            <a:endParaRPr/>
          </a:p>
          <a:p>
            <a:pPr indent="-342900" lvl="0" marL="457200" rtl="0" algn="l">
              <a:spcBef>
                <a:spcPts val="0"/>
              </a:spcBef>
              <a:spcAft>
                <a:spcPts val="0"/>
              </a:spcAft>
              <a:buSzPts val="1800"/>
              <a:buAutoNum type="arabicPeriod"/>
            </a:pPr>
            <a:r>
              <a:rPr lang="en"/>
              <a:t>Find their contact information using:</a:t>
            </a:r>
            <a:endParaRPr/>
          </a:p>
          <a:p>
            <a:pPr indent="-342900" lvl="1" marL="914400" rtl="0" algn="l">
              <a:spcBef>
                <a:spcPts val="0"/>
              </a:spcBef>
              <a:spcAft>
                <a:spcPts val="0"/>
              </a:spcAft>
              <a:buSzPts val="1800"/>
              <a:buAutoNum type="alphaLcPeriod"/>
            </a:pPr>
            <a:r>
              <a:rPr lang="en"/>
              <a:t>LinkedIn groups</a:t>
            </a:r>
            <a:endParaRPr/>
          </a:p>
          <a:p>
            <a:pPr indent="-342900" lvl="1" marL="914400" rtl="0" algn="l">
              <a:spcBef>
                <a:spcPts val="0"/>
              </a:spcBef>
              <a:spcAft>
                <a:spcPts val="0"/>
              </a:spcAft>
              <a:buSzPts val="1800"/>
              <a:buAutoNum type="alphaLcPeriod"/>
            </a:pPr>
            <a:r>
              <a:rPr lang="en"/>
              <a:t>Alumni databases</a:t>
            </a:r>
            <a:endParaRPr/>
          </a:p>
          <a:p>
            <a:pPr indent="-342900" lvl="1" marL="914400" rtl="0" algn="l">
              <a:spcBef>
                <a:spcPts val="0"/>
              </a:spcBef>
              <a:spcAft>
                <a:spcPts val="0"/>
              </a:spcAft>
              <a:buSzPts val="1800"/>
              <a:buAutoNum type="alphaLcPeriod"/>
            </a:pPr>
            <a:r>
              <a:rPr lang="en"/>
              <a:t>LinkedIn and other social media profiles </a:t>
            </a:r>
            <a:endParaRPr/>
          </a:p>
          <a:p>
            <a:pPr indent="-342900" lvl="1" marL="914400" rtl="0" algn="l">
              <a:spcBef>
                <a:spcPts val="0"/>
              </a:spcBef>
              <a:spcAft>
                <a:spcPts val="0"/>
              </a:spcAft>
              <a:buSzPts val="1800"/>
              <a:buAutoNum type="alphaLcPeriod"/>
            </a:pPr>
            <a:r>
              <a:rPr lang="en"/>
              <a:t>Use an email finder (E.g. Hunter.io)</a:t>
            </a:r>
            <a:endParaRPr/>
          </a:p>
          <a:p>
            <a:pPr indent="-342900" lvl="1" marL="914400" rtl="0" algn="l">
              <a:spcBef>
                <a:spcPts val="0"/>
              </a:spcBef>
              <a:spcAft>
                <a:spcPts val="0"/>
              </a:spcAft>
              <a:buSzPts val="1800"/>
              <a:buAutoNum type="alphaLcPeriod"/>
            </a:pPr>
            <a:r>
              <a:rPr lang="en"/>
              <a:t>Send a LinkedIn connection</a:t>
            </a:r>
            <a:endParaRPr/>
          </a:p>
          <a:p>
            <a:pPr indent="-342900" lvl="1" marL="914400" rtl="0" algn="l">
              <a:spcBef>
                <a:spcPts val="0"/>
              </a:spcBef>
              <a:spcAft>
                <a:spcPts val="0"/>
              </a:spcAft>
              <a:buSzPts val="1800"/>
              <a:buAutoNum type="alphaLcPeriod"/>
            </a:pPr>
            <a:r>
              <a:rPr lang="en"/>
              <a:t>Warm intros</a:t>
            </a:r>
            <a:endParaRPr/>
          </a:p>
          <a:p>
            <a:pPr indent="0" lvl="0" marL="0" rtl="0" algn="l">
              <a:spcBef>
                <a:spcPts val="1600"/>
              </a:spcBef>
              <a:spcAft>
                <a:spcPts val="0"/>
              </a:spcAft>
              <a:buNone/>
            </a:pPr>
            <a:r>
              <a:rPr lang="en"/>
              <a:t>If you have multiple contacts at the same company, look for these traits: </a:t>
            </a:r>
            <a:br>
              <a:rPr lang="en"/>
            </a:br>
            <a:r>
              <a:rPr lang="en"/>
              <a:t>Function &gt; Alumni &gt; Seniority &gt; Other Affinity &gt; Fan mail &gt; Cold email</a:t>
            </a:r>
            <a:endParaRPr/>
          </a:p>
        </p:txBody>
      </p:sp>
      <p:sp>
        <p:nvSpPr>
          <p:cNvPr id="1346" name="Google Shape;1346;p17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78"/>
          <p:cNvSpPr txBox="1"/>
          <p:nvPr>
            <p:ph type="title"/>
          </p:nvPr>
        </p:nvSpPr>
        <p:spPr>
          <a:xfrm>
            <a:off x="297625" y="378749"/>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3600">
                <a:solidFill>
                  <a:srgbClr val="FF0000"/>
                </a:solidFill>
                <a:latin typeface="Proxima Nova"/>
                <a:ea typeface="Proxima Nova"/>
                <a:cs typeface="Proxima Nova"/>
                <a:sym typeface="Proxima Nova"/>
              </a:rPr>
              <a:t>Reach</a:t>
            </a:r>
            <a:r>
              <a:rPr lang="en"/>
              <a:t> </a:t>
            </a:r>
            <a:r>
              <a:rPr lang="en" sz="3600">
                <a:solidFill>
                  <a:srgbClr val="FF0000"/>
                </a:solidFill>
                <a:latin typeface="Proxima Nova"/>
                <a:ea typeface="Proxima Nova"/>
                <a:cs typeface="Proxima Nova"/>
                <a:sym typeface="Proxima Nova"/>
              </a:rPr>
              <a:t>Out</a:t>
            </a:r>
            <a:endParaRPr/>
          </a:p>
        </p:txBody>
      </p:sp>
      <p:sp>
        <p:nvSpPr>
          <p:cNvPr id="1352" name="Google Shape;1352;p178"/>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b="1" lang="en"/>
              <a:t>The 5-point email/message</a:t>
            </a:r>
            <a:endParaRPr/>
          </a:p>
          <a:p>
            <a:pPr indent="-342900" lvl="0" marL="457200" rtl="0" algn="l">
              <a:spcBef>
                <a:spcPts val="1600"/>
              </a:spcBef>
              <a:spcAft>
                <a:spcPts val="0"/>
              </a:spcAft>
              <a:buSzPts val="1800"/>
              <a:buChar char="●"/>
            </a:pPr>
            <a:r>
              <a:rPr lang="en"/>
              <a:t>Fewer than 100 words</a:t>
            </a:r>
            <a:endParaRPr/>
          </a:p>
          <a:p>
            <a:pPr indent="-342900" lvl="0" marL="457200" rtl="0" algn="l">
              <a:spcBef>
                <a:spcPts val="0"/>
              </a:spcBef>
              <a:spcAft>
                <a:spcPts val="0"/>
              </a:spcAft>
              <a:buSzPts val="1800"/>
              <a:buChar char="●"/>
            </a:pPr>
            <a:r>
              <a:rPr lang="en"/>
              <a:t>NO mention of jobs anywhere </a:t>
            </a:r>
            <a:endParaRPr/>
          </a:p>
          <a:p>
            <a:pPr indent="-342900" lvl="1" marL="914400" rtl="0" algn="l">
              <a:spcBef>
                <a:spcPts val="0"/>
              </a:spcBef>
              <a:spcAft>
                <a:spcPts val="0"/>
              </a:spcAft>
              <a:buSzPts val="1800"/>
              <a:buChar char="○"/>
            </a:pPr>
            <a:r>
              <a:rPr lang="en"/>
              <a:t>Ask for insight and advice, nerve for job leads or referral</a:t>
            </a:r>
            <a:endParaRPr/>
          </a:p>
          <a:p>
            <a:pPr indent="-342900" lvl="0" marL="457200" rtl="0" algn="l">
              <a:spcBef>
                <a:spcPts val="0"/>
              </a:spcBef>
              <a:spcAft>
                <a:spcPts val="0"/>
              </a:spcAft>
              <a:buSzPts val="1800"/>
              <a:buChar char="●"/>
            </a:pPr>
            <a:r>
              <a:rPr lang="en"/>
              <a:t>Connection goes first</a:t>
            </a:r>
            <a:endParaRPr/>
          </a:p>
          <a:p>
            <a:pPr indent="-342900" lvl="0" marL="457200" rtl="0" algn="l">
              <a:spcBef>
                <a:spcPts val="0"/>
              </a:spcBef>
              <a:spcAft>
                <a:spcPts val="0"/>
              </a:spcAft>
              <a:buSzPts val="1800"/>
              <a:buChar char="●"/>
            </a:pPr>
            <a:r>
              <a:rPr lang="en"/>
              <a:t>Generalize your interest</a:t>
            </a:r>
            <a:endParaRPr/>
          </a:p>
          <a:p>
            <a:pPr indent="-342900" lvl="0" marL="457200" rtl="0" algn="l">
              <a:spcBef>
                <a:spcPts val="0"/>
              </a:spcBef>
              <a:spcAft>
                <a:spcPts val="0"/>
              </a:spcAft>
              <a:buSzPts val="1800"/>
              <a:buChar char="●"/>
            </a:pPr>
            <a:r>
              <a:rPr lang="en"/>
              <a:t>Maintain control of follow-up</a:t>
            </a:r>
            <a:endParaRPr/>
          </a:p>
        </p:txBody>
      </p:sp>
      <p:sp>
        <p:nvSpPr>
          <p:cNvPr id="1353" name="Google Shape;1353;p17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79"/>
          <p:cNvSpPr txBox="1"/>
          <p:nvPr>
            <p:ph type="title"/>
          </p:nvPr>
        </p:nvSpPr>
        <p:spPr>
          <a:xfrm>
            <a:off x="320275" y="155524"/>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3600">
                <a:solidFill>
                  <a:srgbClr val="FF0000"/>
                </a:solidFill>
                <a:latin typeface="Proxima Nova"/>
                <a:ea typeface="Proxima Nova"/>
                <a:cs typeface="Proxima Nova"/>
                <a:sym typeface="Proxima Nova"/>
              </a:rPr>
              <a:t>Example (</a:t>
            </a:r>
            <a:r>
              <a:rPr lang="en" sz="3600">
                <a:solidFill>
                  <a:srgbClr val="FF0000"/>
                </a:solidFill>
              </a:rPr>
              <a:t>D</a:t>
            </a:r>
            <a:r>
              <a:rPr lang="en" sz="3600">
                <a:solidFill>
                  <a:srgbClr val="FF0000"/>
                </a:solidFill>
                <a:latin typeface="Proxima Nova"/>
                <a:ea typeface="Proxima Nova"/>
                <a:cs typeface="Proxima Nova"/>
                <a:sym typeface="Proxima Nova"/>
              </a:rPr>
              <a:t>SI)</a:t>
            </a:r>
            <a:endParaRPr/>
          </a:p>
        </p:txBody>
      </p:sp>
      <p:sp>
        <p:nvSpPr>
          <p:cNvPr id="1359" name="Google Shape;1359;p179"/>
          <p:cNvSpPr txBox="1"/>
          <p:nvPr>
            <p:ph idx="1" type="body"/>
          </p:nvPr>
        </p:nvSpPr>
        <p:spPr>
          <a:xfrm>
            <a:off x="320275" y="753125"/>
            <a:ext cx="49737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sz="1300"/>
              <a:t>Subject: GA DSI alum seeking your advice</a:t>
            </a:r>
            <a:endParaRPr sz="1300"/>
          </a:p>
          <a:p>
            <a:pPr indent="0" lvl="0" marL="0" rtl="0" algn="l">
              <a:spcBef>
                <a:spcPts val="1600"/>
              </a:spcBef>
              <a:spcAft>
                <a:spcPts val="0"/>
              </a:spcAft>
              <a:buNone/>
            </a:pPr>
            <a:r>
              <a:rPr lang="en" sz="1300"/>
              <a:t>Dear Mr. Jay,</a:t>
            </a:r>
            <a:endParaRPr sz="1300"/>
          </a:p>
          <a:p>
            <a:pPr indent="0" lvl="0" marL="0" rtl="0" algn="l">
              <a:spcBef>
                <a:spcPts val="1600"/>
              </a:spcBef>
              <a:spcAft>
                <a:spcPts val="0"/>
              </a:spcAft>
              <a:buNone/>
            </a:pPr>
            <a:r>
              <a:rPr lang="en" sz="1300"/>
              <a:t>My name is Lucy Carroll and I recently completed the Data Science Immersive bootcamp at General Assembly. I read your blog article on Medium.com and was very impressed with your your approach to solving business problems using data and your job search advice. </a:t>
            </a:r>
            <a:br>
              <a:rPr lang="en" sz="1300"/>
            </a:br>
            <a:br>
              <a:rPr lang="en" sz="1300"/>
            </a:br>
            <a:r>
              <a:rPr lang="en" sz="1300"/>
              <a:t>I am currently researching different careers in the tech industry and would really appreciate your insights as a fellow bootcamp graduate. May I have a few minutes to ask you about your experience at XYZ company?</a:t>
            </a:r>
            <a:endParaRPr sz="1300"/>
          </a:p>
          <a:p>
            <a:pPr indent="0" lvl="0" marL="0" rtl="0" algn="l">
              <a:spcBef>
                <a:spcPts val="1600"/>
              </a:spcBef>
              <a:spcAft>
                <a:spcPts val="0"/>
              </a:spcAft>
              <a:buNone/>
            </a:pPr>
            <a:r>
              <a:rPr lang="en" sz="1300"/>
              <a:t>Best regards,</a:t>
            </a:r>
            <a:endParaRPr sz="1300"/>
          </a:p>
          <a:p>
            <a:pPr indent="0" lvl="0" marL="0" rtl="0" algn="l">
              <a:spcBef>
                <a:spcPts val="1600"/>
              </a:spcBef>
              <a:spcAft>
                <a:spcPts val="0"/>
              </a:spcAft>
              <a:buNone/>
            </a:pPr>
            <a:r>
              <a:rPr lang="en" sz="1300"/>
              <a:t>Lucy</a:t>
            </a:r>
            <a:br>
              <a:rPr lang="en" sz="1300"/>
            </a:br>
            <a:r>
              <a:rPr lang="en" sz="1300"/>
              <a:t>LinkedIn/Portfolio (URL)</a:t>
            </a:r>
            <a:br>
              <a:rPr lang="en" sz="1300"/>
            </a:br>
            <a:endParaRPr sz="1300"/>
          </a:p>
        </p:txBody>
      </p:sp>
      <p:sp>
        <p:nvSpPr>
          <p:cNvPr id="1360" name="Google Shape;1360;p179"/>
          <p:cNvSpPr txBox="1"/>
          <p:nvPr/>
        </p:nvSpPr>
        <p:spPr>
          <a:xfrm>
            <a:off x="6112025" y="1118975"/>
            <a:ext cx="2576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NOTE: Don’t use acronyms like GA, DSI when reaching out to people who are not General Assembly alumni. </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To be safe it’s better to mention the full-form of any acronyms in your communication and job search materials. Unless, it’s a commonly used term in the industry e.g. SQL</a:t>
            </a:r>
            <a:br>
              <a:rPr i="1" lang="en"/>
            </a:br>
            <a:br>
              <a:rPr lang="en"/>
            </a:b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80"/>
          <p:cNvSpPr txBox="1"/>
          <p:nvPr>
            <p:ph type="title"/>
          </p:nvPr>
        </p:nvSpPr>
        <p:spPr>
          <a:xfrm>
            <a:off x="297625" y="274649"/>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3600">
                <a:solidFill>
                  <a:srgbClr val="FF0000"/>
                </a:solidFill>
                <a:latin typeface="Proxima Nova"/>
                <a:ea typeface="Proxima Nova"/>
                <a:cs typeface="Proxima Nova"/>
                <a:sym typeface="Proxima Nova"/>
              </a:rPr>
              <a:t>Track</a:t>
            </a:r>
            <a:endParaRPr/>
          </a:p>
        </p:txBody>
      </p:sp>
      <p:sp>
        <p:nvSpPr>
          <p:cNvPr id="1366" name="Google Shape;1366;p180"/>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b="1" lang="en"/>
              <a:t>Use 3B7 method for top 5 target employers</a:t>
            </a:r>
            <a:endParaRPr/>
          </a:p>
          <a:p>
            <a:pPr indent="-342900" lvl="0" marL="457200" rtl="0" algn="l">
              <a:spcBef>
                <a:spcPts val="1600"/>
              </a:spcBef>
              <a:spcAft>
                <a:spcPts val="0"/>
              </a:spcAft>
              <a:buSzPts val="1800"/>
              <a:buAutoNum type="arabicPeriod"/>
            </a:pPr>
            <a:r>
              <a:rPr lang="en"/>
              <a:t>Set two reminders in your calendar anytime you sent an email to a new contact - #1 3 business day later, #2 7 business days later</a:t>
            </a:r>
            <a:endParaRPr/>
          </a:p>
          <a:p>
            <a:pPr indent="-342900" lvl="0" marL="457200" rtl="0" algn="l">
              <a:spcBef>
                <a:spcPts val="0"/>
              </a:spcBef>
              <a:spcAft>
                <a:spcPts val="0"/>
              </a:spcAft>
              <a:buSzPts val="1800"/>
              <a:buAutoNum type="arabicPeriod"/>
            </a:pPr>
            <a:r>
              <a:rPr lang="en"/>
              <a:t>If you receive a response before the first reminder, schedule an informational interview ASAP</a:t>
            </a:r>
            <a:endParaRPr/>
          </a:p>
          <a:p>
            <a:pPr indent="-342900" lvl="0" marL="457200" rtl="0" algn="l">
              <a:spcBef>
                <a:spcPts val="0"/>
              </a:spcBef>
              <a:spcAft>
                <a:spcPts val="0"/>
              </a:spcAft>
              <a:buSzPts val="1800"/>
              <a:buAutoNum type="arabicPeriod"/>
            </a:pPr>
            <a:r>
              <a:rPr lang="en"/>
              <a:t>If no response within 3 business days (i.e. before the first reminder), initiate outreach to second contact at the company</a:t>
            </a:r>
            <a:endParaRPr/>
          </a:p>
          <a:p>
            <a:pPr indent="-342900" lvl="0" marL="457200" rtl="0" algn="l">
              <a:spcBef>
                <a:spcPts val="0"/>
              </a:spcBef>
              <a:spcAft>
                <a:spcPts val="0"/>
              </a:spcAft>
              <a:buSzPts val="1800"/>
              <a:buAutoNum type="arabicPeriod"/>
            </a:pPr>
            <a:r>
              <a:rPr lang="en"/>
              <a:t>If no response is received before reminder #2 appears, follow up with the original contact</a:t>
            </a:r>
            <a:endParaRPr/>
          </a:p>
          <a:p>
            <a:pPr indent="0" lvl="0" marL="0" rtl="0" algn="l">
              <a:spcBef>
                <a:spcPts val="1600"/>
              </a:spcBef>
              <a:spcAft>
                <a:spcPts val="0"/>
              </a:spcAft>
              <a:buNone/>
            </a:pPr>
            <a:r>
              <a:rPr lang="en"/>
              <a:t>	</a:t>
            </a:r>
            <a:endParaRPr/>
          </a:p>
        </p:txBody>
      </p:sp>
      <p:sp>
        <p:nvSpPr>
          <p:cNvPr id="1367" name="Google Shape;1367;p18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1"/>
          <p:cNvSpPr txBox="1"/>
          <p:nvPr>
            <p:ph type="title"/>
          </p:nvPr>
        </p:nvSpPr>
        <p:spPr>
          <a:xfrm>
            <a:off x="297625" y="316274"/>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3600">
                <a:solidFill>
                  <a:srgbClr val="FF0000"/>
                </a:solidFill>
                <a:latin typeface="Proxima Nova"/>
                <a:ea typeface="Proxima Nova"/>
                <a:cs typeface="Proxima Nova"/>
                <a:sym typeface="Proxima Nova"/>
              </a:rPr>
              <a:t>Follow-up</a:t>
            </a:r>
            <a:r>
              <a:rPr lang="en"/>
              <a:t> </a:t>
            </a:r>
            <a:r>
              <a:rPr lang="en" sz="3600">
                <a:solidFill>
                  <a:srgbClr val="FF0000"/>
                </a:solidFill>
                <a:latin typeface="Proxima Nova"/>
                <a:ea typeface="Proxima Nova"/>
                <a:cs typeface="Proxima Nova"/>
                <a:sym typeface="Proxima Nova"/>
              </a:rPr>
              <a:t>email</a:t>
            </a:r>
            <a:r>
              <a:rPr lang="en"/>
              <a:t> </a:t>
            </a:r>
            <a:r>
              <a:rPr lang="en" sz="3600">
                <a:solidFill>
                  <a:srgbClr val="FF0000"/>
                </a:solidFill>
                <a:latin typeface="Proxima Nova"/>
                <a:ea typeface="Proxima Nova"/>
                <a:cs typeface="Proxima Nova"/>
                <a:sym typeface="Proxima Nova"/>
              </a:rPr>
              <a:t>example</a:t>
            </a:r>
            <a:endParaRPr/>
          </a:p>
        </p:txBody>
      </p:sp>
      <p:sp>
        <p:nvSpPr>
          <p:cNvPr id="1373" name="Google Shape;1373;p181"/>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0" lvl="0" marL="0" rtl="0" algn="l">
              <a:spcBef>
                <a:spcPts val="1600"/>
              </a:spcBef>
              <a:spcAft>
                <a:spcPts val="0"/>
              </a:spcAft>
              <a:buNone/>
            </a:pPr>
            <a:r>
              <a:rPr lang="en"/>
              <a:t>Hi Jay,</a:t>
            </a:r>
            <a:endParaRPr/>
          </a:p>
          <a:p>
            <a:pPr indent="0" lvl="0" marL="0" rtl="0" algn="l">
              <a:spcBef>
                <a:spcPts val="1600"/>
              </a:spcBef>
              <a:spcAft>
                <a:spcPts val="0"/>
              </a:spcAft>
              <a:buNone/>
            </a:pPr>
            <a:r>
              <a:rPr lang="en"/>
              <a:t>Thank you for your quick response and willingness to chat. Over the next few days, I am available in the evening from 3:00pm to 6:00pm EST everyday and all day of Friday. Will any of those times work for you?</a:t>
            </a:r>
            <a:br>
              <a:rPr lang="en"/>
            </a:br>
            <a:br>
              <a:rPr lang="en"/>
            </a:br>
            <a:r>
              <a:rPr lang="en"/>
              <a:t>Thank you again.</a:t>
            </a:r>
            <a:endParaRPr/>
          </a:p>
          <a:p>
            <a:pPr indent="0" lvl="0" marL="0" rtl="0" algn="l">
              <a:spcBef>
                <a:spcPts val="1600"/>
              </a:spcBef>
              <a:spcAft>
                <a:spcPts val="0"/>
              </a:spcAft>
              <a:buNone/>
            </a:pPr>
            <a:r>
              <a:rPr lang="en"/>
              <a:t>Lucy</a:t>
            </a:r>
            <a:endParaRPr/>
          </a:p>
        </p:txBody>
      </p:sp>
      <p:sp>
        <p:nvSpPr>
          <p:cNvPr id="1374" name="Google Shape;1374;p18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82"/>
          <p:cNvSpPr txBox="1"/>
          <p:nvPr>
            <p:ph type="title"/>
          </p:nvPr>
        </p:nvSpPr>
        <p:spPr>
          <a:xfrm>
            <a:off x="297625" y="351000"/>
            <a:ext cx="8724300" cy="459300"/>
          </a:xfrm>
          <a:prstGeom prst="rect">
            <a:avLst/>
          </a:prstGeom>
        </p:spPr>
        <p:txBody>
          <a:bodyPr anchorCtr="0" anchor="t" bIns="91400" lIns="91400" spcFirstLastPara="1" rIns="91400" wrap="square" tIns="91400">
            <a:noAutofit/>
          </a:bodyPr>
          <a:lstStyle/>
          <a:p>
            <a:pPr indent="0" lvl="0" marL="0" rtl="0" algn="l">
              <a:spcBef>
                <a:spcPts val="0"/>
              </a:spcBef>
              <a:spcAft>
                <a:spcPts val="0"/>
              </a:spcAft>
              <a:buNone/>
            </a:pPr>
            <a:r>
              <a:rPr lang="en" sz="3600">
                <a:solidFill>
                  <a:srgbClr val="FF0000"/>
                </a:solidFill>
                <a:latin typeface="Proxima Nova"/>
                <a:ea typeface="Proxima Nova"/>
                <a:cs typeface="Proxima Nova"/>
                <a:sym typeface="Proxima Nova"/>
              </a:rPr>
              <a:t>Next: Recruit (Informational Interviewing)</a:t>
            </a:r>
            <a:endParaRPr sz="3600">
              <a:solidFill>
                <a:srgbClr val="FF0000"/>
              </a:solidFill>
              <a:latin typeface="Proxima Nova"/>
              <a:ea typeface="Proxima Nova"/>
              <a:cs typeface="Proxima Nova"/>
              <a:sym typeface="Proxima Nova"/>
            </a:endParaRPr>
          </a:p>
        </p:txBody>
      </p:sp>
      <p:sp>
        <p:nvSpPr>
          <p:cNvPr id="1380" name="Google Shape;1380;p182"/>
          <p:cNvSpPr txBox="1"/>
          <p:nvPr>
            <p:ph idx="1" type="body"/>
          </p:nvPr>
        </p:nvSpPr>
        <p:spPr>
          <a:xfrm>
            <a:off x="320275" y="941000"/>
            <a:ext cx="8362200" cy="3775500"/>
          </a:xfrm>
          <a:prstGeom prst="rect">
            <a:avLst/>
          </a:prstGeom>
        </p:spPr>
        <p:txBody>
          <a:bodyPr anchorCtr="0" anchor="t" bIns="91400" lIns="91400" spcFirstLastPara="1" rIns="91400" wrap="square" tIns="91400">
            <a:noAutofit/>
          </a:bodyPr>
          <a:lstStyle/>
          <a:p>
            <a:pPr indent="-342900" lvl="0" marL="457200" rtl="0" algn="l">
              <a:spcBef>
                <a:spcPts val="1600"/>
              </a:spcBef>
              <a:spcAft>
                <a:spcPts val="0"/>
              </a:spcAft>
              <a:buSzPts val="1800"/>
              <a:buAutoNum type="arabicPeriod"/>
            </a:pPr>
            <a:r>
              <a:rPr lang="en"/>
              <a:t>Research  </a:t>
            </a:r>
            <a:endParaRPr/>
          </a:p>
          <a:p>
            <a:pPr indent="-342900" lvl="1" marL="914400" rtl="0" algn="l">
              <a:spcBef>
                <a:spcPts val="0"/>
              </a:spcBef>
              <a:spcAft>
                <a:spcPts val="0"/>
              </a:spcAft>
              <a:buSzPts val="1800"/>
              <a:buAutoNum type="alphaLcPeriod"/>
            </a:pPr>
            <a:r>
              <a:rPr lang="en"/>
              <a:t>Individual - LinkedIn, blog, etc.</a:t>
            </a:r>
            <a:endParaRPr/>
          </a:p>
          <a:p>
            <a:pPr indent="-342900" lvl="1" marL="914400" rtl="0" algn="l">
              <a:spcBef>
                <a:spcPts val="0"/>
              </a:spcBef>
              <a:spcAft>
                <a:spcPts val="0"/>
              </a:spcAft>
              <a:buSzPts val="1800"/>
              <a:buAutoNum type="alphaLcPeriod"/>
            </a:pPr>
            <a:r>
              <a:rPr lang="en"/>
              <a:t>Company - About section, annual/quarterly reports, webinars, newsletters</a:t>
            </a:r>
            <a:endParaRPr/>
          </a:p>
          <a:p>
            <a:pPr indent="-342900" lvl="1" marL="914400" rtl="0" algn="l">
              <a:spcBef>
                <a:spcPts val="0"/>
              </a:spcBef>
              <a:spcAft>
                <a:spcPts val="0"/>
              </a:spcAft>
              <a:buSzPts val="1800"/>
              <a:buAutoNum type="alphaLcPeriod"/>
            </a:pPr>
            <a:r>
              <a:rPr lang="en"/>
              <a:t>Industry - Industry publications, professional associations, mentors</a:t>
            </a:r>
            <a:endParaRPr/>
          </a:p>
          <a:p>
            <a:pPr indent="-342900" lvl="1" marL="914400" rtl="0" algn="l">
              <a:spcBef>
                <a:spcPts val="0"/>
              </a:spcBef>
              <a:spcAft>
                <a:spcPts val="0"/>
              </a:spcAft>
              <a:buSzPts val="1800"/>
              <a:buAutoNum type="alphaLcPeriod"/>
            </a:pPr>
            <a:r>
              <a:rPr lang="en"/>
              <a:t>Google both interviewer and employer for any negative headlines</a:t>
            </a:r>
            <a:endParaRPr/>
          </a:p>
          <a:p>
            <a:pPr indent="-342900" lvl="0" marL="457200" rtl="0" algn="l">
              <a:spcBef>
                <a:spcPts val="0"/>
              </a:spcBef>
              <a:spcAft>
                <a:spcPts val="0"/>
              </a:spcAft>
              <a:buSzPts val="1800"/>
              <a:buAutoNum type="arabicPeriod"/>
            </a:pPr>
            <a:r>
              <a:rPr lang="en"/>
              <a:t>Prepare </a:t>
            </a:r>
            <a:endParaRPr/>
          </a:p>
          <a:p>
            <a:pPr indent="-342900" lvl="1" marL="914400" rtl="0" algn="l">
              <a:spcBef>
                <a:spcPts val="0"/>
              </a:spcBef>
              <a:spcAft>
                <a:spcPts val="0"/>
              </a:spcAft>
              <a:buSzPts val="1800"/>
              <a:buAutoNum type="alphaLcPeriod"/>
            </a:pPr>
            <a:r>
              <a:rPr lang="en"/>
              <a:t>Tell me about yourself.</a:t>
            </a:r>
            <a:endParaRPr/>
          </a:p>
          <a:p>
            <a:pPr indent="-342900" lvl="1" marL="914400" rtl="0" algn="l">
              <a:spcBef>
                <a:spcPts val="0"/>
              </a:spcBef>
              <a:spcAft>
                <a:spcPts val="0"/>
              </a:spcAft>
              <a:buSzPts val="1800"/>
              <a:buAutoNum type="alphaLcPeriod"/>
            </a:pPr>
            <a:r>
              <a:rPr lang="en"/>
              <a:t>Why are you interested in our company?</a:t>
            </a:r>
            <a:endParaRPr/>
          </a:p>
          <a:p>
            <a:pPr indent="-342900" lvl="1" marL="914400" rtl="0" algn="l">
              <a:spcBef>
                <a:spcPts val="0"/>
              </a:spcBef>
              <a:spcAft>
                <a:spcPts val="0"/>
              </a:spcAft>
              <a:buSzPts val="1800"/>
              <a:buAutoNum type="alphaLcPeriod"/>
            </a:pPr>
            <a:r>
              <a:rPr lang="en"/>
              <a:t>Why are you interested in our industry and/or function?</a:t>
            </a:r>
            <a:endParaRPr/>
          </a:p>
          <a:p>
            <a:pPr indent="0" lvl="0" marL="0" rtl="0" algn="l">
              <a:spcBef>
                <a:spcPts val="1600"/>
              </a:spcBef>
              <a:spcAft>
                <a:spcPts val="0"/>
              </a:spcAft>
              <a:buNone/>
            </a:pPr>
            <a:r>
              <a:rPr lang="en"/>
              <a:t>Watch this </a:t>
            </a:r>
            <a:r>
              <a:rPr lang="en" u="sng">
                <a:solidFill>
                  <a:schemeClr val="hlink"/>
                </a:solidFill>
                <a:hlinkClick r:id="rId3"/>
              </a:rPr>
              <a:t>recording</a:t>
            </a:r>
            <a:r>
              <a:rPr lang="en"/>
              <a:t> to learn more about informational interviewing.</a:t>
            </a:r>
            <a:endParaRPr/>
          </a:p>
        </p:txBody>
      </p:sp>
      <p:sp>
        <p:nvSpPr>
          <p:cNvPr id="1381" name="Google Shape;1381;p18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2022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83"/>
          <p:cNvSpPr txBox="1"/>
          <p:nvPr>
            <p:ph type="title"/>
          </p:nvPr>
        </p:nvSpPr>
        <p:spPr>
          <a:xfrm>
            <a:off x="320275" y="517574"/>
            <a:ext cx="8407500" cy="459300"/>
          </a:xfrm>
          <a:prstGeom prst="rect">
            <a:avLst/>
          </a:prstGeom>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a:solidFill>
                  <a:srgbClr val="FF0000"/>
                </a:solidFill>
              </a:rPr>
              <a:t>Questions?</a:t>
            </a:r>
            <a:endParaRPr/>
          </a:p>
        </p:txBody>
      </p:sp>
      <p:pic>
        <p:nvPicPr>
          <p:cNvPr id="1387" name="Google Shape;1387;p183"/>
          <p:cNvPicPr preferRelativeResize="0"/>
          <p:nvPr/>
        </p:nvPicPr>
        <p:blipFill>
          <a:blip r:embed="rId3">
            <a:alphaModFix/>
          </a:blip>
          <a:stretch>
            <a:fillRect/>
          </a:stretch>
        </p:blipFill>
        <p:spPr>
          <a:xfrm>
            <a:off x="2543175" y="1497149"/>
            <a:ext cx="4057650" cy="308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8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a:t>
            </a:r>
            <a:endParaRPr/>
          </a:p>
        </p:txBody>
      </p:sp>
      <p:sp>
        <p:nvSpPr>
          <p:cNvPr id="1393" name="Google Shape;1393;p18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Networking</a:t>
            </a:r>
            <a:endParaRPr/>
          </a:p>
        </p:txBody>
      </p:sp>
      <p:pic>
        <p:nvPicPr>
          <p:cNvPr id="1394" name="Google Shape;1394;p184"/>
          <p:cNvPicPr preferRelativeResize="0"/>
          <p:nvPr/>
        </p:nvPicPr>
        <p:blipFill rotWithShape="1">
          <a:blip r:embed="rId3">
            <a:alphaModFix/>
          </a:blip>
          <a:srcRect b="67708" l="8627" r="11925" t="10484"/>
          <a:stretch/>
        </p:blipFill>
        <p:spPr>
          <a:xfrm>
            <a:off x="-69300" y="3294000"/>
            <a:ext cx="9313345" cy="19169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t>
            </a:r>
            <a:r>
              <a:rPr lang="en">
                <a:solidFill>
                  <a:srgbClr val="FF0000"/>
                </a:solidFill>
              </a:rPr>
              <a:t>Assignment</a:t>
            </a:r>
            <a:endParaRPr>
              <a:solidFill>
                <a:srgbClr val="FF0000"/>
              </a:solidFill>
            </a:endParaRPr>
          </a:p>
        </p:txBody>
      </p:sp>
      <p:sp>
        <p:nvSpPr>
          <p:cNvPr id="1400" name="Google Shape;1400;p18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401" name="Google Shape;1401;p18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pic>
        <p:nvPicPr>
          <p:cNvPr id="1402" name="Google Shape;1402;p185"/>
          <p:cNvPicPr preferRelativeResize="0"/>
          <p:nvPr/>
        </p:nvPicPr>
        <p:blipFill>
          <a:blip r:embed="rId3">
            <a:alphaModFix/>
          </a:blip>
          <a:stretch>
            <a:fillRect/>
          </a:stretch>
        </p:blipFill>
        <p:spPr>
          <a:xfrm>
            <a:off x="4351013" y="733513"/>
            <a:ext cx="4133784" cy="3100338"/>
          </a:xfrm>
          <a:prstGeom prst="rect">
            <a:avLst/>
          </a:prstGeom>
          <a:noFill/>
          <a:ln>
            <a:noFill/>
          </a:ln>
        </p:spPr>
      </p:pic>
      <p:sp>
        <p:nvSpPr>
          <p:cNvPr id="1403" name="Google Shape;1403;p185"/>
          <p:cNvSpPr txBox="1"/>
          <p:nvPr>
            <p:ph idx="1" type="body"/>
          </p:nvPr>
        </p:nvSpPr>
        <p:spPr>
          <a:xfrm>
            <a:off x="457200" y="1099500"/>
            <a:ext cx="4478100" cy="281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See the assignment posted in Google Classroom.</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
        <p:nvSpPr>
          <p:cNvPr id="1024" name="Google Shape;1024;p141"/>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network?</a:t>
            </a:r>
            <a:endParaRPr/>
          </a:p>
        </p:txBody>
      </p:sp>
      <p:pic>
        <p:nvPicPr>
          <p:cNvPr id="1025" name="Google Shape;1025;p141"/>
          <p:cNvPicPr preferRelativeResize="0"/>
          <p:nvPr/>
        </p:nvPicPr>
        <p:blipFill>
          <a:blip r:embed="rId3">
            <a:alphaModFix/>
          </a:blip>
          <a:stretch>
            <a:fillRect/>
          </a:stretch>
        </p:blipFill>
        <p:spPr>
          <a:xfrm>
            <a:off x="671925" y="1553013"/>
            <a:ext cx="1542674" cy="1110226"/>
          </a:xfrm>
          <a:prstGeom prst="rect">
            <a:avLst/>
          </a:prstGeom>
          <a:noFill/>
          <a:ln>
            <a:noFill/>
          </a:ln>
        </p:spPr>
      </p:pic>
      <p:pic>
        <p:nvPicPr>
          <p:cNvPr id="1026" name="Google Shape;1026;p141"/>
          <p:cNvPicPr preferRelativeResize="0"/>
          <p:nvPr/>
        </p:nvPicPr>
        <p:blipFill>
          <a:blip r:embed="rId4">
            <a:alphaModFix/>
          </a:blip>
          <a:stretch>
            <a:fillRect/>
          </a:stretch>
        </p:blipFill>
        <p:spPr>
          <a:xfrm>
            <a:off x="3835516" y="1553023"/>
            <a:ext cx="1427547" cy="1427525"/>
          </a:xfrm>
          <a:prstGeom prst="rect">
            <a:avLst/>
          </a:prstGeom>
          <a:noFill/>
          <a:ln>
            <a:noFill/>
          </a:ln>
        </p:spPr>
      </p:pic>
      <p:pic>
        <p:nvPicPr>
          <p:cNvPr id="1027" name="Google Shape;1027;p141"/>
          <p:cNvPicPr preferRelativeResize="0"/>
          <p:nvPr/>
        </p:nvPicPr>
        <p:blipFill>
          <a:blip r:embed="rId5">
            <a:alphaModFix/>
          </a:blip>
          <a:stretch>
            <a:fillRect/>
          </a:stretch>
        </p:blipFill>
        <p:spPr>
          <a:xfrm>
            <a:off x="6884000" y="1495450"/>
            <a:ext cx="1542675" cy="1542675"/>
          </a:xfrm>
          <a:prstGeom prst="rect">
            <a:avLst/>
          </a:prstGeom>
          <a:noFill/>
          <a:ln>
            <a:noFill/>
          </a:ln>
        </p:spPr>
      </p:pic>
      <p:sp>
        <p:nvSpPr>
          <p:cNvPr id="1028" name="Google Shape;1028;p141"/>
          <p:cNvSpPr txBox="1"/>
          <p:nvPr/>
        </p:nvSpPr>
        <p:spPr>
          <a:xfrm>
            <a:off x="652350" y="3111200"/>
            <a:ext cx="21771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9" name="Google Shape;1029;p141"/>
          <p:cNvSpPr txBox="1"/>
          <p:nvPr/>
        </p:nvSpPr>
        <p:spPr>
          <a:xfrm>
            <a:off x="489250" y="3073550"/>
            <a:ext cx="20700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0" name="Google Shape;1030;p141"/>
          <p:cNvSpPr txBox="1"/>
          <p:nvPr/>
        </p:nvSpPr>
        <p:spPr>
          <a:xfrm>
            <a:off x="6260025" y="3199000"/>
            <a:ext cx="2609400" cy="11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Opportunities</a:t>
            </a:r>
            <a:endParaRPr b="1" sz="2200">
              <a:latin typeface="Proxima Nova"/>
              <a:ea typeface="Proxima Nova"/>
              <a:cs typeface="Proxima Nova"/>
              <a:sym typeface="Proxima Nova"/>
            </a:endParaRPr>
          </a:p>
        </p:txBody>
      </p:sp>
      <p:sp>
        <p:nvSpPr>
          <p:cNvPr id="1031" name="Google Shape;1031;p141"/>
          <p:cNvSpPr txBox="1"/>
          <p:nvPr/>
        </p:nvSpPr>
        <p:spPr>
          <a:xfrm>
            <a:off x="3594188" y="3152000"/>
            <a:ext cx="1901100" cy="9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Exposure </a:t>
            </a:r>
            <a:endParaRPr b="1" sz="2200">
              <a:latin typeface="Proxima Nova"/>
              <a:ea typeface="Proxima Nova"/>
              <a:cs typeface="Proxima Nova"/>
              <a:sym typeface="Proxima Nova"/>
            </a:endParaRPr>
          </a:p>
        </p:txBody>
      </p:sp>
      <p:sp>
        <p:nvSpPr>
          <p:cNvPr id="1032" name="Google Shape;1032;p141"/>
          <p:cNvSpPr txBox="1"/>
          <p:nvPr/>
        </p:nvSpPr>
        <p:spPr>
          <a:xfrm>
            <a:off x="526900" y="2935550"/>
            <a:ext cx="2070000" cy="13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latin typeface="Proxima Nova"/>
                <a:ea typeface="Proxima Nova"/>
                <a:cs typeface="Proxima Nova"/>
                <a:sym typeface="Proxima Nova"/>
              </a:rPr>
              <a:t>Community &amp; Professional relationships </a:t>
            </a:r>
            <a:endParaRPr b="1" sz="22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2022 General Assembly</a:t>
            </a:r>
            <a:endParaRPr/>
          </a:p>
        </p:txBody>
      </p:sp>
      <p:sp>
        <p:nvSpPr>
          <p:cNvPr id="1409" name="Google Shape;1409;p1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Resources </a:t>
            </a:r>
            <a:endParaRPr/>
          </a:p>
        </p:txBody>
      </p:sp>
      <p:sp>
        <p:nvSpPr>
          <p:cNvPr id="1410" name="Google Shape;1410;p1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411" name="Google Shape;1411;p186"/>
          <p:cNvSpPr txBox="1"/>
          <p:nvPr/>
        </p:nvSpPr>
        <p:spPr>
          <a:xfrm>
            <a:off x="687750" y="1399875"/>
            <a:ext cx="2332200" cy="148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0097A7"/>
                </a:solidFill>
                <a:latin typeface="Proxima Nova"/>
                <a:ea typeface="Proxima Nova"/>
                <a:cs typeface="Proxima Nova"/>
                <a:sym typeface="Proxima Nova"/>
                <a:hlinkClick r:id="rId3">
                  <a:extLst>
                    <a:ext uri="{A12FA001-AC4F-418D-AE19-62706E023703}">
                      <ahyp:hlinkClr val="tx"/>
                    </a:ext>
                  </a:extLst>
                </a:hlinkClick>
              </a:rPr>
              <a:t>6 Ways To Network More Effectively</a:t>
            </a:r>
            <a:r>
              <a:rPr b="1" lang="en">
                <a:latin typeface="Proxima Nova"/>
                <a:ea typeface="Proxima Nova"/>
                <a:cs typeface="Proxima Nova"/>
                <a:sym typeface="Proxima Nova"/>
              </a:rPr>
              <a:t> </a:t>
            </a:r>
            <a:br>
              <a:rPr b="1" lang="en">
                <a:latin typeface="Proxima Nova"/>
                <a:ea typeface="Proxima Nova"/>
                <a:cs typeface="Proxima Nova"/>
                <a:sym typeface="Proxima Nova"/>
              </a:rPr>
            </a:br>
            <a:r>
              <a:rPr b="1" lang="en">
                <a:latin typeface="Proxima Nova"/>
                <a:ea typeface="Proxima Nova"/>
                <a:cs typeface="Proxima Nova"/>
                <a:sym typeface="Proxima Nova"/>
              </a:rPr>
              <a:t>[Forbes Article]</a:t>
            </a:r>
            <a:endParaRPr b="1">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1200">
              <a:latin typeface="Proxima Nova"/>
              <a:ea typeface="Proxima Nova"/>
              <a:cs typeface="Proxima Nova"/>
              <a:sym typeface="Proxima Nova"/>
            </a:endParaRPr>
          </a:p>
        </p:txBody>
      </p:sp>
      <p:sp>
        <p:nvSpPr>
          <p:cNvPr id="1412" name="Google Shape;1412;p186"/>
          <p:cNvSpPr txBox="1"/>
          <p:nvPr/>
        </p:nvSpPr>
        <p:spPr>
          <a:xfrm>
            <a:off x="3373776" y="1399875"/>
            <a:ext cx="2332200" cy="14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0097A7"/>
                </a:solidFill>
                <a:latin typeface="Proxima Nova"/>
                <a:ea typeface="Proxima Nova"/>
                <a:cs typeface="Proxima Nova"/>
                <a:sym typeface="Proxima Nova"/>
                <a:hlinkClick r:id="rId4">
                  <a:extLst>
                    <a:ext uri="{A12FA001-AC4F-418D-AE19-62706E023703}">
                      <ahyp:hlinkClr val="tx"/>
                    </a:ext>
                  </a:extLst>
                </a:hlinkClick>
              </a:rPr>
              <a:t>The art of active networking</a:t>
            </a:r>
            <a:r>
              <a:rPr b="1" lang="en">
                <a:latin typeface="Proxima Nova"/>
                <a:ea typeface="Proxima Nova"/>
                <a:cs typeface="Proxima Nova"/>
                <a:sym typeface="Proxima Nova"/>
              </a:rPr>
              <a:t> </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[TED Talk]</a:t>
            </a:r>
            <a:endParaRPr b="1">
              <a:latin typeface="Proxima Nova"/>
              <a:ea typeface="Proxima Nova"/>
              <a:cs typeface="Proxima Nova"/>
              <a:sym typeface="Proxima Nova"/>
            </a:endParaRPr>
          </a:p>
          <a:p>
            <a:pPr indent="0" lvl="0" marL="0" rtl="0" algn="ctr">
              <a:spcBef>
                <a:spcPts val="0"/>
              </a:spcBef>
              <a:spcAft>
                <a:spcPts val="0"/>
              </a:spcAft>
              <a:buNone/>
            </a:pPr>
            <a:r>
              <a:t/>
            </a:r>
            <a:endParaRPr sz="1200">
              <a:latin typeface="Proxima Nova"/>
              <a:ea typeface="Proxima Nova"/>
              <a:cs typeface="Proxima Nova"/>
              <a:sym typeface="Proxima Nova"/>
            </a:endParaRPr>
          </a:p>
        </p:txBody>
      </p:sp>
      <p:sp>
        <p:nvSpPr>
          <p:cNvPr id="1413" name="Google Shape;1413;p186"/>
          <p:cNvSpPr txBox="1"/>
          <p:nvPr/>
        </p:nvSpPr>
        <p:spPr>
          <a:xfrm>
            <a:off x="6124052" y="1399875"/>
            <a:ext cx="2332200" cy="148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0097A7"/>
                </a:solidFill>
                <a:latin typeface="Proxima Nova"/>
                <a:ea typeface="Proxima Nova"/>
                <a:cs typeface="Proxima Nova"/>
                <a:sym typeface="Proxima Nova"/>
                <a:hlinkClick r:id="rId5">
                  <a:extLst>
                    <a:ext uri="{A12FA001-AC4F-418D-AE19-62706E023703}">
                      <ahyp:hlinkClr val="tx"/>
                    </a:ext>
                  </a:extLst>
                </a:hlinkClick>
              </a:rPr>
              <a:t>Networking Skills </a:t>
            </a:r>
            <a:r>
              <a:rPr b="1" lang="en">
                <a:latin typeface="Proxima Nova"/>
                <a:ea typeface="Proxima Nova"/>
                <a:cs typeface="Proxima Nova"/>
                <a:sym typeface="Proxima Nova"/>
              </a:rPr>
              <a:t>[Slideshare]</a:t>
            </a:r>
            <a:endParaRPr b="1">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1200">
              <a:latin typeface="Proxima Nova"/>
              <a:ea typeface="Proxima Nova"/>
              <a:cs typeface="Proxima Nova"/>
              <a:sym typeface="Proxima Nova"/>
            </a:endParaRPr>
          </a:p>
        </p:txBody>
      </p:sp>
      <p:sp>
        <p:nvSpPr>
          <p:cNvPr id="1414" name="Google Shape;1414;p186"/>
          <p:cNvSpPr txBox="1"/>
          <p:nvPr/>
        </p:nvSpPr>
        <p:spPr>
          <a:xfrm>
            <a:off x="687750" y="3073500"/>
            <a:ext cx="2332200" cy="148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0097A7"/>
                </a:solidFill>
                <a:latin typeface="Proxima Nova"/>
                <a:ea typeface="Proxima Nova"/>
                <a:cs typeface="Proxima Nova"/>
                <a:sym typeface="Proxima Nova"/>
                <a:hlinkClick r:id="rId6">
                  <a:extLst>
                    <a:ext uri="{A12FA001-AC4F-418D-AE19-62706E023703}">
                      <ahyp:hlinkClr val="tx"/>
                    </a:ext>
                  </a:extLst>
                </a:hlinkClick>
              </a:rPr>
              <a:t>How to Win Friends and Influence People</a:t>
            </a:r>
            <a:br>
              <a:rPr b="1" lang="en">
                <a:latin typeface="Proxima Nova"/>
                <a:ea typeface="Proxima Nova"/>
                <a:cs typeface="Proxima Nova"/>
                <a:sym typeface="Proxima Nova"/>
              </a:rPr>
            </a:br>
            <a:r>
              <a:rPr b="1" lang="en">
                <a:latin typeface="Proxima Nova"/>
                <a:ea typeface="Proxima Nova"/>
                <a:cs typeface="Proxima Nova"/>
                <a:sym typeface="Proxima Nova"/>
              </a:rPr>
              <a:t>[Dale Carnegie Book]</a:t>
            </a:r>
            <a:endParaRPr b="1">
              <a:latin typeface="Proxima Nova"/>
              <a:ea typeface="Proxima Nova"/>
              <a:cs typeface="Proxima Nova"/>
              <a:sym typeface="Proxima Nova"/>
            </a:endParaRPr>
          </a:p>
          <a:p>
            <a:pPr indent="0" lvl="0" marL="0" rtl="0" algn="ctr">
              <a:lnSpc>
                <a:spcPct val="115000"/>
              </a:lnSpc>
              <a:spcBef>
                <a:spcPts val="1600"/>
              </a:spcBef>
              <a:spcAft>
                <a:spcPts val="0"/>
              </a:spcAft>
              <a:buNone/>
            </a:pPr>
            <a:r>
              <a:t/>
            </a:r>
            <a:endParaRPr sz="1200">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1200">
              <a:latin typeface="Proxima Nova"/>
              <a:ea typeface="Proxima Nova"/>
              <a:cs typeface="Proxima Nova"/>
              <a:sym typeface="Proxima Nova"/>
            </a:endParaRPr>
          </a:p>
        </p:txBody>
      </p:sp>
      <p:sp>
        <p:nvSpPr>
          <p:cNvPr id="1415" name="Google Shape;1415;p186"/>
          <p:cNvSpPr txBox="1"/>
          <p:nvPr/>
        </p:nvSpPr>
        <p:spPr>
          <a:xfrm>
            <a:off x="3373776" y="3056400"/>
            <a:ext cx="2332200" cy="14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0097A7"/>
                </a:solidFill>
                <a:latin typeface="Proxima Nova"/>
                <a:ea typeface="Proxima Nova"/>
                <a:cs typeface="Proxima Nova"/>
                <a:sym typeface="Proxima Nova"/>
                <a:hlinkClick r:id="rId7">
                  <a:extLst>
                    <a:ext uri="{A12FA001-AC4F-418D-AE19-62706E023703}">
                      <ahyp:hlinkClr val="tx"/>
                    </a:ext>
                  </a:extLst>
                </a:hlinkClick>
              </a:rPr>
              <a:t>How to Build Your Network</a:t>
            </a:r>
            <a:endParaRPr b="1">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[Harvard Business Review]</a:t>
            </a:r>
            <a:endParaRPr b="1">
              <a:latin typeface="Proxima Nova"/>
              <a:ea typeface="Proxima Nova"/>
              <a:cs typeface="Proxima Nova"/>
              <a:sym typeface="Proxima Nova"/>
            </a:endParaRPr>
          </a:p>
          <a:p>
            <a:pPr indent="0" lvl="0" marL="0" rtl="0" algn="ctr">
              <a:spcBef>
                <a:spcPts val="0"/>
              </a:spcBef>
              <a:spcAft>
                <a:spcPts val="0"/>
              </a:spcAft>
              <a:buNone/>
            </a:pPr>
            <a:r>
              <a:t/>
            </a:r>
            <a:endParaRPr sz="1200">
              <a:latin typeface="Proxima Nova"/>
              <a:ea typeface="Proxima Nova"/>
              <a:cs typeface="Proxima Nova"/>
              <a:sym typeface="Proxima Nova"/>
            </a:endParaRPr>
          </a:p>
        </p:txBody>
      </p:sp>
      <p:sp>
        <p:nvSpPr>
          <p:cNvPr id="1416" name="Google Shape;1416;p186"/>
          <p:cNvSpPr txBox="1"/>
          <p:nvPr/>
        </p:nvSpPr>
        <p:spPr>
          <a:xfrm>
            <a:off x="6124052" y="3073500"/>
            <a:ext cx="2332200" cy="148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0097A7"/>
                </a:solidFill>
                <a:latin typeface="Proxima Nova"/>
                <a:ea typeface="Proxima Nova"/>
                <a:cs typeface="Proxima Nova"/>
                <a:sym typeface="Proxima Nova"/>
                <a:hlinkClick r:id="rId8">
                  <a:extLst>
                    <a:ext uri="{A12FA001-AC4F-418D-AE19-62706E023703}">
                      <ahyp:hlinkClr val="tx"/>
                    </a:ext>
                  </a:extLst>
                </a:hlinkClick>
              </a:rPr>
              <a:t>How to Succeed in Business Without Really Trying </a:t>
            </a:r>
            <a:br>
              <a:rPr b="1" lang="en">
                <a:latin typeface="Proxima Nova"/>
                <a:ea typeface="Proxima Nova"/>
                <a:cs typeface="Proxima Nova"/>
                <a:sym typeface="Proxima Nova"/>
              </a:rPr>
            </a:br>
            <a:r>
              <a:rPr b="1" lang="en">
                <a:latin typeface="Proxima Nova"/>
                <a:ea typeface="Proxima Nova"/>
                <a:cs typeface="Proxima Nova"/>
                <a:sym typeface="Proxima Nova"/>
              </a:rPr>
              <a:t>[Musical] </a:t>
            </a:r>
            <a:endParaRPr b="1">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1200">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4" name="Shape 1424"/>
        <p:cNvGrpSpPr/>
        <p:nvPr/>
      </p:nvGrpSpPr>
      <p:grpSpPr>
        <a:xfrm>
          <a:off x="0" y="0"/>
          <a:ext cx="0" cy="0"/>
          <a:chOff x="0" y="0"/>
          <a:chExt cx="0" cy="0"/>
        </a:xfrm>
      </p:grpSpPr>
      <p:sp>
        <p:nvSpPr>
          <p:cNvPr id="1425" name="Google Shape;1425;p18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Connections vs. Transactions</a:t>
            </a:r>
            <a:endParaRPr/>
          </a:p>
        </p:txBody>
      </p:sp>
      <p:sp>
        <p:nvSpPr>
          <p:cNvPr id="1426" name="Google Shape;1426;p18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Networking</a:t>
            </a:r>
            <a:endParaRPr/>
          </a:p>
        </p:txBody>
      </p:sp>
      <p:pic>
        <p:nvPicPr>
          <p:cNvPr id="1427" name="Google Shape;1427;p188"/>
          <p:cNvPicPr preferRelativeResize="0"/>
          <p:nvPr/>
        </p:nvPicPr>
        <p:blipFill rotWithShape="1">
          <a:blip r:embed="rId3">
            <a:alphaModFix/>
          </a:blip>
          <a:srcRect b="67708" l="8627" r="11925" t="10484"/>
          <a:stretch/>
        </p:blipFill>
        <p:spPr>
          <a:xfrm>
            <a:off x="-69300" y="3294000"/>
            <a:ext cx="9313345" cy="191699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1" name="Shape 1431"/>
        <p:cNvGrpSpPr/>
        <p:nvPr/>
      </p:nvGrpSpPr>
      <p:grpSpPr>
        <a:xfrm>
          <a:off x="0" y="0"/>
          <a:ext cx="0" cy="0"/>
          <a:chOff x="0" y="0"/>
          <a:chExt cx="0" cy="0"/>
        </a:xfrm>
      </p:grpSpPr>
      <p:sp>
        <p:nvSpPr>
          <p:cNvPr id="1432" name="Google Shape;1432;p1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Connections </a:t>
            </a:r>
            <a:r>
              <a:rPr lang="en">
                <a:solidFill>
                  <a:srgbClr val="FF0000"/>
                </a:solidFill>
              </a:rPr>
              <a:t>vs. Making Transactions</a:t>
            </a:r>
            <a:endParaRPr>
              <a:solidFill>
                <a:srgbClr val="FF0000"/>
              </a:solidFill>
            </a:endParaRPr>
          </a:p>
        </p:txBody>
      </p:sp>
      <p:sp>
        <p:nvSpPr>
          <p:cNvPr id="1433" name="Google Shape;1433;p18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434" name="Google Shape;1434;p18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pic>
        <p:nvPicPr>
          <p:cNvPr id="1435" name="Google Shape;1435;p189"/>
          <p:cNvPicPr preferRelativeResize="0"/>
          <p:nvPr/>
        </p:nvPicPr>
        <p:blipFill rotWithShape="1">
          <a:blip r:embed="rId3">
            <a:alphaModFix/>
          </a:blip>
          <a:srcRect b="0" l="0" r="0" t="0"/>
          <a:stretch/>
        </p:blipFill>
        <p:spPr>
          <a:xfrm>
            <a:off x="545550" y="1074250"/>
            <a:ext cx="4038600" cy="2997200"/>
          </a:xfrm>
          <a:prstGeom prst="rect">
            <a:avLst/>
          </a:prstGeom>
          <a:noFill/>
          <a:ln cap="flat" cmpd="sng" w="9525">
            <a:solidFill>
              <a:srgbClr val="000000"/>
            </a:solidFill>
            <a:prstDash val="solid"/>
            <a:round/>
            <a:headEnd len="sm" w="sm" type="none"/>
            <a:tailEnd len="sm" w="sm" type="none"/>
          </a:ln>
        </p:spPr>
      </p:pic>
      <p:sp>
        <p:nvSpPr>
          <p:cNvPr id="1436" name="Google Shape;1436;p189"/>
          <p:cNvSpPr txBox="1"/>
          <p:nvPr>
            <p:ph type="title"/>
          </p:nvPr>
        </p:nvSpPr>
        <p:spPr>
          <a:xfrm>
            <a:off x="5317500" y="2210300"/>
            <a:ext cx="336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It’s a lot like friendship.</a:t>
            </a:r>
            <a:endParaRPr sz="200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0" name="Shape 1440"/>
        <p:cNvGrpSpPr/>
        <p:nvPr/>
      </p:nvGrpSpPr>
      <p:grpSpPr>
        <a:xfrm>
          <a:off x="0" y="0"/>
          <a:ext cx="0" cy="0"/>
          <a:chOff x="0" y="0"/>
          <a:chExt cx="0" cy="0"/>
        </a:xfrm>
      </p:grpSpPr>
      <p:sp>
        <p:nvSpPr>
          <p:cNvPr id="1441" name="Google Shape;1441;p1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a:solidFill>
                  <a:srgbClr val="FF0000"/>
                </a:solidFill>
              </a:rPr>
              <a:t>Authentic </a:t>
            </a:r>
            <a:r>
              <a:rPr lang="en">
                <a:solidFill>
                  <a:srgbClr val="000000"/>
                </a:solidFill>
              </a:rPr>
              <a:t>Networking</a:t>
            </a:r>
            <a:endParaRPr>
              <a:solidFill>
                <a:srgbClr val="000000"/>
              </a:solidFill>
            </a:endParaRPr>
          </a:p>
        </p:txBody>
      </p:sp>
      <p:sp>
        <p:nvSpPr>
          <p:cNvPr id="1442" name="Google Shape;1442;p190"/>
          <p:cNvSpPr txBox="1"/>
          <p:nvPr>
            <p:ph idx="1" type="body"/>
          </p:nvPr>
        </p:nvSpPr>
        <p:spPr>
          <a:xfrm>
            <a:off x="457200" y="1091850"/>
            <a:ext cx="4213500" cy="31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You’ve been learning to build human relationships your entire life.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You can (and should!) be your authentic self as you build professional relationships.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Stretch your comfort zone, but know your own style and strengths.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r">
              <a:lnSpc>
                <a:spcPct val="115000"/>
              </a:lnSpc>
              <a:spcBef>
                <a:spcPts val="1600"/>
              </a:spcBef>
              <a:spcAft>
                <a:spcPts val="1600"/>
              </a:spcAft>
              <a:buNone/>
            </a:pPr>
            <a:r>
              <a:t/>
            </a:r>
            <a:endParaRPr/>
          </a:p>
        </p:txBody>
      </p:sp>
      <p:sp>
        <p:nvSpPr>
          <p:cNvPr id="1443" name="Google Shape;1443;p19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444" name="Google Shape;1444;p19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pic>
        <p:nvPicPr>
          <p:cNvPr id="1445" name="Google Shape;1445;p190"/>
          <p:cNvPicPr preferRelativeResize="0"/>
          <p:nvPr/>
        </p:nvPicPr>
        <p:blipFill rotWithShape="1">
          <a:blip r:embed="rId3">
            <a:alphaModFix/>
          </a:blip>
          <a:srcRect b="25926" l="0" r="3660" t="10854"/>
          <a:stretch/>
        </p:blipFill>
        <p:spPr>
          <a:xfrm>
            <a:off x="5098725" y="1008100"/>
            <a:ext cx="3514425" cy="32516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9" name="Shape 1449"/>
        <p:cNvGrpSpPr/>
        <p:nvPr/>
      </p:nvGrpSpPr>
      <p:grpSpPr>
        <a:xfrm>
          <a:off x="0" y="0"/>
          <a:ext cx="0" cy="0"/>
          <a:chOff x="0" y="0"/>
          <a:chExt cx="0" cy="0"/>
        </a:xfrm>
      </p:grpSpPr>
      <p:sp>
        <p:nvSpPr>
          <p:cNvPr id="1450" name="Google Shape;1450;p1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a:t>
            </a:r>
            <a:r>
              <a:rPr lang="en">
                <a:solidFill>
                  <a:srgbClr val="FF0000"/>
                </a:solidFill>
              </a:rPr>
              <a:t>Marketing</a:t>
            </a:r>
            <a:endParaRPr>
              <a:solidFill>
                <a:srgbClr val="FF0000"/>
              </a:solidFill>
            </a:endParaRPr>
          </a:p>
        </p:txBody>
      </p:sp>
      <p:sp>
        <p:nvSpPr>
          <p:cNvPr id="1451" name="Google Shape;1451;p191"/>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452" name="Google Shape;1452;p19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453" name="Google Shape;1453;p191"/>
          <p:cNvSpPr txBox="1"/>
          <p:nvPr>
            <p:ph idx="1" type="body"/>
          </p:nvPr>
        </p:nvSpPr>
        <p:spPr>
          <a:xfrm>
            <a:off x="457200" y="1099500"/>
            <a:ext cx="7806600" cy="294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Focus on their needs, not yours.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it easy for them to connect with you on their terms.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Always ask, how can I offer more value? (Giver vs Taker)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Engage them by telling your story.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Ask for advice.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3"/>
              </a:rPr>
              <a:t>Hubspot's Ultimate Guide to Relationship Marketing</a:t>
            </a:r>
            <a:r>
              <a:rPr lang="en"/>
              <a:t> </a:t>
            </a:r>
            <a:endParaRPr/>
          </a:p>
          <a:p>
            <a:pPr indent="0" lvl="0" marL="0" rtl="0" algn="r">
              <a:lnSpc>
                <a:spcPct val="115000"/>
              </a:lnSpc>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7" name="Shape 1457"/>
        <p:cNvGrpSpPr/>
        <p:nvPr/>
      </p:nvGrpSpPr>
      <p:grpSpPr>
        <a:xfrm>
          <a:off x="0" y="0"/>
          <a:ext cx="0" cy="0"/>
          <a:chOff x="0" y="0"/>
          <a:chExt cx="0" cy="0"/>
        </a:xfrm>
      </p:grpSpPr>
      <p:sp>
        <p:nvSpPr>
          <p:cNvPr id="1458" name="Google Shape;1458;p19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Warm </a:t>
            </a:r>
            <a:r>
              <a:rPr lang="en">
                <a:solidFill>
                  <a:srgbClr val="FF0000"/>
                </a:solidFill>
              </a:rPr>
              <a:t>Introductions</a:t>
            </a:r>
            <a:endParaRPr>
              <a:solidFill>
                <a:srgbClr val="FF0000"/>
              </a:solidFill>
            </a:endParaRPr>
          </a:p>
        </p:txBody>
      </p:sp>
      <p:sp>
        <p:nvSpPr>
          <p:cNvPr id="1459" name="Google Shape;1459;p19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460" name="Google Shape;1460;p19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461" name="Google Shape;1461;p192"/>
          <p:cNvSpPr txBox="1"/>
          <p:nvPr>
            <p:ph idx="1" type="body"/>
          </p:nvPr>
        </p:nvSpPr>
        <p:spPr>
          <a:xfrm>
            <a:off x="457200" y="1099500"/>
            <a:ext cx="3691800" cy="2756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Establish Connection 1</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Identify Connection 2</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Be clear about your motivations and intentions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it very easy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Thank them</a:t>
            </a:r>
            <a:endParaRPr>
              <a:solidFill>
                <a:schemeClr val="dk1"/>
              </a:solidFill>
            </a:endParaRPr>
          </a:p>
        </p:txBody>
      </p:sp>
      <p:pic>
        <p:nvPicPr>
          <p:cNvPr id="1462" name="Google Shape;1462;p192"/>
          <p:cNvPicPr preferRelativeResize="0"/>
          <p:nvPr/>
        </p:nvPicPr>
        <p:blipFill>
          <a:blip r:embed="rId3">
            <a:alphaModFix/>
          </a:blip>
          <a:stretch>
            <a:fillRect/>
          </a:stretch>
        </p:blipFill>
        <p:spPr>
          <a:xfrm>
            <a:off x="4144716" y="1193448"/>
            <a:ext cx="4546375" cy="2756625"/>
          </a:xfrm>
          <a:prstGeom prst="rect">
            <a:avLst/>
          </a:prstGeom>
          <a:noFill/>
          <a:ln cap="flat" cmpd="sng" w="9525">
            <a:solidFill>
              <a:srgbClr val="000000"/>
            </a:solidFill>
            <a:prstDash val="solid"/>
            <a:round/>
            <a:headEnd len="sm" w="sm" type="none"/>
            <a:tailEnd len="sm" w="sm" type="none"/>
          </a:ln>
        </p:spPr>
      </p:pic>
      <p:sp>
        <p:nvSpPr>
          <p:cNvPr id="1463" name="Google Shape;1463;p192"/>
          <p:cNvSpPr txBox="1"/>
          <p:nvPr>
            <p:ph type="title"/>
          </p:nvPr>
        </p:nvSpPr>
        <p:spPr>
          <a:xfrm>
            <a:off x="501325" y="4102625"/>
            <a:ext cx="818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GA guide to asking for warm introductions</a:t>
            </a:r>
            <a:endParaRPr sz="1800">
              <a:solidFill>
                <a:srgbClr val="FF0000"/>
              </a:solidFill>
            </a:endParaRPr>
          </a:p>
        </p:txBody>
      </p:sp>
      <p:pic>
        <p:nvPicPr>
          <p:cNvPr id="1464" name="Google Shape;1464;p192"/>
          <p:cNvPicPr preferRelativeResize="0"/>
          <p:nvPr/>
        </p:nvPicPr>
        <p:blipFill>
          <a:blip r:embed="rId5">
            <a:alphaModFix/>
          </a:blip>
          <a:stretch>
            <a:fillRect/>
          </a:stretch>
        </p:blipFill>
        <p:spPr>
          <a:xfrm>
            <a:off x="344576" y="4232814"/>
            <a:ext cx="225225" cy="225225"/>
          </a:xfrm>
          <a:prstGeom prst="rect">
            <a:avLst/>
          </a:prstGeom>
          <a:noFill/>
          <a:ln>
            <a:noFill/>
          </a:ln>
        </p:spPr>
      </p:pic>
      <p:pic>
        <p:nvPicPr>
          <p:cNvPr id="1465" name="Google Shape;1465;p192"/>
          <p:cNvPicPr preferRelativeResize="0"/>
          <p:nvPr/>
        </p:nvPicPr>
        <p:blipFill>
          <a:blip r:embed="rId5">
            <a:alphaModFix/>
          </a:blip>
          <a:stretch>
            <a:fillRect/>
          </a:stretch>
        </p:blipFill>
        <p:spPr>
          <a:xfrm>
            <a:off x="5002451" y="4218876"/>
            <a:ext cx="225225" cy="22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038" name="Google Shape;1038;p142"/>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network?</a:t>
            </a:r>
            <a:endParaRPr/>
          </a:p>
        </p:txBody>
      </p:sp>
      <p:sp>
        <p:nvSpPr>
          <p:cNvPr id="1039" name="Google Shape;1039;p142"/>
          <p:cNvSpPr txBox="1"/>
          <p:nvPr/>
        </p:nvSpPr>
        <p:spPr>
          <a:xfrm>
            <a:off x="652350" y="3111200"/>
            <a:ext cx="21771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40" name="Google Shape;1040;p142"/>
          <p:cNvSpPr txBox="1"/>
          <p:nvPr/>
        </p:nvSpPr>
        <p:spPr>
          <a:xfrm>
            <a:off x="489250" y="3073550"/>
            <a:ext cx="20700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41" name="Google Shape;1041;p142"/>
          <p:cNvSpPr txBox="1"/>
          <p:nvPr/>
        </p:nvSpPr>
        <p:spPr>
          <a:xfrm>
            <a:off x="489250" y="1641575"/>
            <a:ext cx="8197500" cy="1317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1800">
                <a:solidFill>
                  <a:schemeClr val="dk1"/>
                </a:solidFill>
                <a:latin typeface="Proxima Nova"/>
                <a:ea typeface="Proxima Nova"/>
                <a:cs typeface="Proxima Nova"/>
                <a:sym typeface="Proxima Nova"/>
              </a:rPr>
              <a:t>According to recent research, </a:t>
            </a:r>
            <a:r>
              <a:rPr b="1" lang="en" sz="1800">
                <a:solidFill>
                  <a:schemeClr val="dk1"/>
                </a:solidFill>
                <a:latin typeface="Proxima Nova"/>
                <a:ea typeface="Proxima Nova"/>
                <a:cs typeface="Proxima Nova"/>
                <a:sym typeface="Proxima Nova"/>
              </a:rPr>
              <a:t>70% - 85%</a:t>
            </a:r>
            <a:r>
              <a:rPr lang="en" sz="1800">
                <a:solidFill>
                  <a:schemeClr val="dk1"/>
                </a:solidFill>
                <a:latin typeface="Proxima Nova"/>
                <a:ea typeface="Proxima Nova"/>
                <a:cs typeface="Proxima Nova"/>
                <a:sym typeface="Proxima Nova"/>
              </a:rPr>
              <a:t> of jobs are found through networking</a:t>
            </a:r>
            <a:endParaRPr sz="18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81000" lvl="0" marL="457200" rtl="0" algn="l">
              <a:spcBef>
                <a:spcPts val="0"/>
              </a:spcBef>
              <a:spcAft>
                <a:spcPts val="0"/>
              </a:spcAft>
              <a:buSzPts val="2400"/>
              <a:buFont typeface="Calibri"/>
              <a:buChar char="●"/>
            </a:pPr>
            <a:r>
              <a:rPr lang="en" sz="1800">
                <a:solidFill>
                  <a:schemeClr val="dk1"/>
                </a:solidFill>
                <a:latin typeface="Proxima Nova"/>
                <a:ea typeface="Proxima Nova"/>
                <a:cs typeface="Proxima Nova"/>
                <a:sym typeface="Proxima Nova"/>
              </a:rPr>
              <a:t>Learn about the hidden jobs: around </a:t>
            </a:r>
            <a:r>
              <a:rPr b="1" lang="en" sz="1800">
                <a:solidFill>
                  <a:schemeClr val="dk1"/>
                </a:solidFill>
                <a:latin typeface="Proxima Nova"/>
                <a:ea typeface="Proxima Nova"/>
                <a:cs typeface="Proxima Nova"/>
                <a:sym typeface="Proxima Nova"/>
              </a:rPr>
              <a:t>70%</a:t>
            </a:r>
            <a:r>
              <a:rPr lang="en" sz="1800">
                <a:solidFill>
                  <a:schemeClr val="dk1"/>
                </a:solidFill>
                <a:latin typeface="Proxima Nova"/>
                <a:ea typeface="Proxima Nova"/>
                <a:cs typeface="Proxima Nova"/>
                <a:sym typeface="Proxima Nova"/>
              </a:rPr>
              <a:t> of jobs are not public </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Networking </a:t>
            </a:r>
            <a:r>
              <a:rPr lang="en">
                <a:solidFill>
                  <a:srgbClr val="000000"/>
                </a:solidFill>
              </a:rPr>
              <a:t>in your personal life</a:t>
            </a:r>
            <a:endParaRPr/>
          </a:p>
        </p:txBody>
      </p:sp>
      <p:sp>
        <p:nvSpPr>
          <p:cNvPr id="1047" name="Google Shape;1047;p14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048" name="Google Shape;1048;p14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049" name="Google Shape;1049;p143"/>
          <p:cNvSpPr txBox="1"/>
          <p:nvPr>
            <p:ph idx="1" type="body"/>
          </p:nvPr>
        </p:nvSpPr>
        <p:spPr>
          <a:xfrm>
            <a:off x="457200" y="1091850"/>
            <a:ext cx="7711200" cy="2959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How did you learn about GA and this course?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How did you meet your best friend/spouse?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Who influenced/helped you in making your recent big purchase?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r">
              <a:lnSpc>
                <a:spcPct val="115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Network You Have</a:t>
            </a:r>
            <a:endParaRPr/>
          </a:p>
        </p:txBody>
      </p:sp>
      <p:sp>
        <p:nvSpPr>
          <p:cNvPr id="1055" name="Google Shape;1055;p14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Networking</a:t>
            </a:r>
            <a:endParaRPr/>
          </a:p>
        </p:txBody>
      </p:sp>
      <p:pic>
        <p:nvPicPr>
          <p:cNvPr id="1056" name="Google Shape;1056;p144"/>
          <p:cNvPicPr preferRelativeResize="0"/>
          <p:nvPr/>
        </p:nvPicPr>
        <p:blipFill rotWithShape="1">
          <a:blip r:embed="rId3">
            <a:alphaModFix/>
          </a:blip>
          <a:srcRect b="67708" l="8627" r="11925" t="10484"/>
          <a:stretch/>
        </p:blipFill>
        <p:spPr>
          <a:xfrm>
            <a:off x="-69300" y="3294000"/>
            <a:ext cx="9313345" cy="19169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In </a:t>
            </a:r>
            <a:r>
              <a:rPr lang="en">
                <a:solidFill>
                  <a:srgbClr val="FF0000"/>
                </a:solidFill>
              </a:rPr>
              <a:t>Your Current Network?</a:t>
            </a:r>
            <a:endParaRPr>
              <a:solidFill>
                <a:srgbClr val="FF0000"/>
              </a:solidFill>
            </a:endParaRPr>
          </a:p>
        </p:txBody>
      </p:sp>
      <p:sp>
        <p:nvSpPr>
          <p:cNvPr id="1062" name="Google Shape;1062;p14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2022</a:t>
            </a:r>
            <a:r>
              <a:rPr lang="en"/>
              <a:t> General Assembly</a:t>
            </a:r>
            <a:endParaRPr/>
          </a:p>
        </p:txBody>
      </p:sp>
      <p:sp>
        <p:nvSpPr>
          <p:cNvPr id="1063" name="Google Shape;1063;p1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Boston Outcomes</a:t>
            </a:r>
            <a:endParaRPr/>
          </a:p>
        </p:txBody>
      </p:sp>
      <p:sp>
        <p:nvSpPr>
          <p:cNvPr id="1064" name="Google Shape;1064;p145"/>
          <p:cNvSpPr txBox="1"/>
          <p:nvPr>
            <p:ph idx="1" type="body"/>
          </p:nvPr>
        </p:nvSpPr>
        <p:spPr>
          <a:xfrm>
            <a:off x="457200" y="1099500"/>
            <a:ext cx="3935700" cy="294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Friends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Family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____________</a:t>
            </a:r>
            <a:endParaRPr>
              <a:solidFill>
                <a:schemeClr val="dk1"/>
              </a:solidFill>
            </a:endParaRPr>
          </a:p>
          <a:p>
            <a:pPr indent="0" lvl="0" marL="0" rtl="0" algn="l">
              <a:lnSpc>
                <a:spcPct val="115000"/>
              </a:lnSpc>
              <a:spcBef>
                <a:spcPts val="0"/>
              </a:spcBef>
              <a:spcAft>
                <a:spcPts val="1600"/>
              </a:spcAft>
              <a:buNone/>
            </a:pPr>
            <a:r>
              <a:t/>
            </a:r>
            <a:endParaRPr/>
          </a:p>
        </p:txBody>
      </p:sp>
      <p:sp>
        <p:nvSpPr>
          <p:cNvPr id="1065" name="Google Shape;1065;p145"/>
          <p:cNvSpPr/>
          <p:nvPr/>
        </p:nvSpPr>
        <p:spPr>
          <a:xfrm>
            <a:off x="5199150" y="1353200"/>
            <a:ext cx="2860500" cy="2859600"/>
          </a:xfrm>
          <a:prstGeom prst="ellipse">
            <a:avLst/>
          </a:prstGeom>
          <a:solidFill>
            <a:srgbClr val="D9D9D9"/>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5"/>
          <p:cNvSpPr/>
          <p:nvPr/>
        </p:nvSpPr>
        <p:spPr>
          <a:xfrm>
            <a:off x="5613300" y="1797288"/>
            <a:ext cx="2032200" cy="2006100"/>
          </a:xfrm>
          <a:prstGeom prst="ellipse">
            <a:avLst/>
          </a:prstGeom>
          <a:solidFill>
            <a:srgbClr val="B7B7B7"/>
          </a:solid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5"/>
          <p:cNvSpPr/>
          <p:nvPr/>
        </p:nvSpPr>
        <p:spPr>
          <a:xfrm>
            <a:off x="6247050" y="2411100"/>
            <a:ext cx="764700" cy="778500"/>
          </a:xfrm>
          <a:prstGeom prst="ellipse">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5"/>
          <p:cNvSpPr txBox="1"/>
          <p:nvPr/>
        </p:nvSpPr>
        <p:spPr>
          <a:xfrm>
            <a:off x="6194250" y="2640450"/>
            <a:ext cx="8703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YOU</a:t>
            </a:r>
            <a:endParaRPr b="1" sz="2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ED332F"/>
      </a:dk2>
      <a:lt2>
        <a:srgbClr val="017991"/>
      </a:lt2>
      <a:accent1>
        <a:srgbClr val="FFDB00"/>
      </a:accent1>
      <a:accent2>
        <a:srgbClr val="7DEBD9"/>
      </a:accent2>
      <a:accent3>
        <a:srgbClr val="3D6BD4"/>
      </a:accent3>
      <a:accent4>
        <a:srgbClr val="70B0FA"/>
      </a:accent4>
      <a:accent5>
        <a:srgbClr val="C996BF"/>
      </a:accent5>
      <a:accent6>
        <a:srgbClr val="850A4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ED332F"/>
      </a:dk2>
      <a:lt2>
        <a:srgbClr val="017991"/>
      </a:lt2>
      <a:accent1>
        <a:srgbClr val="FFDB00"/>
      </a:accent1>
      <a:accent2>
        <a:srgbClr val="7DEBD9"/>
      </a:accent2>
      <a:accent3>
        <a:srgbClr val="3D6BD4"/>
      </a:accent3>
      <a:accent4>
        <a:srgbClr val="70B0FA"/>
      </a:accent4>
      <a:accent5>
        <a:srgbClr val="C996BF"/>
      </a:accent5>
      <a:accent6>
        <a:srgbClr val="850A4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